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18"/>
  </p:notesMasterIdLst>
  <p:handoutMasterIdLst>
    <p:handoutMasterId r:id="rId19"/>
  </p:handoutMasterIdLst>
  <p:sldIdLst>
    <p:sldId id="444" r:id="rId5"/>
    <p:sldId id="461" r:id="rId6"/>
    <p:sldId id="462" r:id="rId7"/>
    <p:sldId id="463" r:id="rId8"/>
    <p:sldId id="467" r:id="rId9"/>
    <p:sldId id="468" r:id="rId10"/>
    <p:sldId id="469" r:id="rId11"/>
    <p:sldId id="470" r:id="rId12"/>
    <p:sldId id="471" r:id="rId13"/>
    <p:sldId id="472" r:id="rId14"/>
    <p:sldId id="473" r:id="rId15"/>
    <p:sldId id="474" r:id="rId16"/>
    <p:sldId id="4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Nechita" initials="AN" lastIdx="207" clrIdx="0">
    <p:extLst>
      <p:ext uri="{19B8F6BF-5375-455C-9EA6-DF929625EA0E}">
        <p15:presenceInfo xmlns:p15="http://schemas.microsoft.com/office/powerpoint/2012/main" userId="S-1-5-21-1465470642-3658487054-979718405-4281" providerId="AD"/>
      </p:ext>
    </p:extLst>
  </p:cmAuthor>
  <p:cmAuthor id="2" name="Raluca Ioana Tripa" initials="RIT" lastIdx="1" clrIdx="1">
    <p:extLst>
      <p:ext uri="{19B8F6BF-5375-455C-9EA6-DF929625EA0E}">
        <p15:presenceInfo xmlns:p15="http://schemas.microsoft.com/office/powerpoint/2012/main" userId="S::raluca.tripa@fortech.ro::ea0a38e1-c217-4093-9010-fc80152a04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66"/>
    <a:srgbClr val="6C688A"/>
    <a:srgbClr val="404040"/>
    <a:srgbClr val="2C2F5A"/>
    <a:srgbClr val="3896C0"/>
    <a:srgbClr val="E5E5E5"/>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78D8F5-1250-E6D3-3852-0DA0599EF239}" v="502" dt="2022-12-06T19:58:25.4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357" autoAdjust="0"/>
  </p:normalViewPr>
  <p:slideViewPr>
    <p:cSldViewPr snapToGrid="0">
      <p:cViewPr varScale="1">
        <p:scale>
          <a:sx n="84" d="100"/>
          <a:sy n="84" d="100"/>
        </p:scale>
        <p:origin x="470" y="67"/>
      </p:cViewPr>
      <p:guideLst/>
    </p:cSldViewPr>
  </p:slideViewPr>
  <p:notesTextViewPr>
    <p:cViewPr>
      <p:scale>
        <a:sx n="1" d="1"/>
        <a:sy n="1" d="1"/>
      </p:scale>
      <p:origin x="0" y="0"/>
    </p:cViewPr>
  </p:notesTextViewPr>
  <p:notesViewPr>
    <p:cSldViewPr snapToGrid="0">
      <p:cViewPr varScale="1">
        <p:scale>
          <a:sx n="62" d="100"/>
          <a:sy n="62" d="100"/>
        </p:scale>
        <p:origin x="3226"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47847E-65D6-4E67-807F-EC427DC9CB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6B44694-1595-4F38-AE2E-3FB1B3E575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US" dirty="0"/>
          </a:p>
        </p:txBody>
      </p:sp>
      <p:sp>
        <p:nvSpPr>
          <p:cNvPr id="4" name="Footer Placeholder 3">
            <a:extLst>
              <a:ext uri="{FF2B5EF4-FFF2-40B4-BE49-F238E27FC236}">
                <a16:creationId xmlns:a16="http://schemas.microsoft.com/office/drawing/2014/main" id="{FBC82EC3-2C0B-48F0-95F0-B717F96C03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z="1000" dirty="0">
                <a:solidFill>
                  <a:srgbClr val="404040"/>
                </a:solidFill>
                <a:latin typeface="+mj-lt"/>
              </a:rPr>
              <a:t>Copyright 2018 © Fortech. All rights reserved.</a:t>
            </a:r>
          </a:p>
        </p:txBody>
      </p:sp>
      <p:sp>
        <p:nvSpPr>
          <p:cNvPr id="5" name="Slide Number Placeholder 4">
            <a:extLst>
              <a:ext uri="{FF2B5EF4-FFF2-40B4-BE49-F238E27FC236}">
                <a16:creationId xmlns:a16="http://schemas.microsoft.com/office/drawing/2014/main" id="{CC5760E3-C2B7-4731-9368-15EB2F401B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97BEA7-3DF2-43E3-A570-82070E96E8A0}" type="slidenum">
              <a:rPr lang="en-US" smtClean="0"/>
              <a:t>‹#›</a:t>
            </a:fld>
            <a:endParaRPr lang="en-US" dirty="0"/>
          </a:p>
        </p:txBody>
      </p:sp>
      <p:pic>
        <p:nvPicPr>
          <p:cNvPr id="6" name="Picture 5" descr="MKT_Fortech_Logo_240413-01.png">
            <a:extLst>
              <a:ext uri="{FF2B5EF4-FFF2-40B4-BE49-F238E27FC236}">
                <a16:creationId xmlns:a16="http://schemas.microsoft.com/office/drawing/2014/main" id="{BFEC7D0E-ED88-453A-96D7-E86520CD60F4}"/>
              </a:ext>
            </a:extLst>
          </p:cNvPr>
          <p:cNvPicPr/>
          <p:nvPr/>
        </p:nvPicPr>
        <p:blipFill rotWithShape="1">
          <a:blip r:embed="rId2" cstate="email">
            <a:extLst>
              <a:ext uri="{28A0092B-C50C-407E-A947-70E740481C1C}">
                <a14:useLocalDpi xmlns:a14="http://schemas.microsoft.com/office/drawing/2010/main"/>
              </a:ext>
            </a:extLst>
          </a:blip>
          <a:srcRect/>
          <a:stretch/>
        </p:blipFill>
        <p:spPr>
          <a:xfrm>
            <a:off x="29210" y="91281"/>
            <a:ext cx="1456690" cy="276225"/>
          </a:xfrm>
          <a:prstGeom prst="rect">
            <a:avLst/>
          </a:prstGeom>
        </p:spPr>
      </p:pic>
    </p:spTree>
    <p:extLst>
      <p:ext uri="{BB962C8B-B14F-4D97-AF65-F5344CB8AC3E}">
        <p14:creationId xmlns:p14="http://schemas.microsoft.com/office/powerpoint/2010/main" val="3162492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7D9A64-BAFD-4234-8692-94BF348769CA}" type="datetimeFigureOut">
              <a:rPr lang="en-US" smtClean="0"/>
              <a:t>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atin typeface="+mj-lt"/>
              </a:defRPr>
            </a:lvl1pPr>
          </a:lstStyle>
          <a:p>
            <a:r>
              <a:rPr lang="en-US" dirty="0"/>
              <a:t>Copyright 2018 © Fortech. All rights reserved.</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C19B1B-18C3-4F0D-933C-68CED6DABB85}" type="slidenum">
              <a:rPr lang="en-US" smtClean="0"/>
              <a:t>‹#›</a:t>
            </a:fld>
            <a:endParaRPr lang="en-US"/>
          </a:p>
        </p:txBody>
      </p:sp>
      <p:pic>
        <p:nvPicPr>
          <p:cNvPr id="8" name="Picture 7" descr="MKT_Fortech_Logo_240413-01.png">
            <a:extLst>
              <a:ext uri="{FF2B5EF4-FFF2-40B4-BE49-F238E27FC236}">
                <a16:creationId xmlns:a16="http://schemas.microsoft.com/office/drawing/2014/main" id="{EE6C08EE-036D-49FB-B2DB-3CC9222CDBD5}"/>
              </a:ext>
            </a:extLst>
          </p:cNvPr>
          <p:cNvPicPr/>
          <p:nvPr/>
        </p:nvPicPr>
        <p:blipFill rotWithShape="1">
          <a:blip r:embed="rId2">
            <a:extLst>
              <a:ext uri="{28A0092B-C50C-407E-A947-70E740481C1C}">
                <a14:useLocalDpi xmlns:a14="http://schemas.microsoft.com/office/drawing/2010/main" val="0"/>
              </a:ext>
            </a:extLst>
          </a:blip>
          <a:srcRect l="23724" t="43313" r="26252" b="43258"/>
          <a:stretch/>
        </p:blipFill>
        <p:spPr>
          <a:xfrm>
            <a:off x="29210" y="68392"/>
            <a:ext cx="1456690" cy="276225"/>
          </a:xfrm>
          <a:prstGeom prst="rect">
            <a:avLst/>
          </a:prstGeom>
        </p:spPr>
      </p:pic>
    </p:spTree>
    <p:extLst>
      <p:ext uri="{BB962C8B-B14F-4D97-AF65-F5344CB8AC3E}">
        <p14:creationId xmlns:p14="http://schemas.microsoft.com/office/powerpoint/2010/main" val="1474081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n Content+Title+Imag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 title</a:t>
            </a:r>
            <a:endParaRPr lang="en-US" dirty="0"/>
          </a:p>
        </p:txBody>
      </p:sp>
    </p:spTree>
    <p:extLst>
      <p:ext uri="{BB962C8B-B14F-4D97-AF65-F5344CB8AC3E}">
        <p14:creationId xmlns:p14="http://schemas.microsoft.com/office/powerpoint/2010/main" val="1381981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1/3 Columns + Image 3.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icture containing outdoor, grass, holding, man&#10;&#10;Description automatically generated">
            <a:extLst>
              <a:ext uri="{FF2B5EF4-FFF2-40B4-BE49-F238E27FC236}">
                <a16:creationId xmlns:a16="http://schemas.microsoft.com/office/drawing/2014/main" id="{70E7DA30-5D7D-4005-A8B8-2CD4C66224D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504" y="4333492"/>
            <a:ext cx="4366369" cy="2524508"/>
          </a:xfrm>
          <a:prstGeom prst="rect">
            <a:avLst/>
          </a:prstGeom>
        </p:spPr>
      </p:pic>
    </p:spTree>
    <p:extLst>
      <p:ext uri="{BB962C8B-B14F-4D97-AF65-F5344CB8AC3E}">
        <p14:creationId xmlns:p14="http://schemas.microsoft.com/office/powerpoint/2010/main" val="140159446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3 Columns + Image 3.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erson looking at a computer&#10;&#10;Description automatically generated">
            <a:extLst>
              <a:ext uri="{FF2B5EF4-FFF2-40B4-BE49-F238E27FC236}">
                <a16:creationId xmlns:a16="http://schemas.microsoft.com/office/drawing/2014/main" id="{B3CEBF5F-926A-439F-965F-37FAAF750C5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378" y="4724400"/>
            <a:ext cx="6260592" cy="2133600"/>
          </a:xfrm>
          <a:prstGeom prst="rect">
            <a:avLst/>
          </a:prstGeom>
        </p:spPr>
      </p:pic>
    </p:spTree>
    <p:extLst>
      <p:ext uri="{BB962C8B-B14F-4D97-AF65-F5344CB8AC3E}">
        <p14:creationId xmlns:p14="http://schemas.microsoft.com/office/powerpoint/2010/main" val="215436839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1/3 Columns + Image 2.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group of people in a tent&#10;&#10;Description automatically generated">
            <a:extLst>
              <a:ext uri="{FF2B5EF4-FFF2-40B4-BE49-F238E27FC236}">
                <a16:creationId xmlns:a16="http://schemas.microsoft.com/office/drawing/2014/main" id="{C77938A5-D89E-49F9-868F-96A7512CEB7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795947"/>
            <a:ext cx="6051142" cy="2062053"/>
          </a:xfrm>
          <a:prstGeom prst="rect">
            <a:avLst/>
          </a:prstGeom>
        </p:spPr>
      </p:pic>
    </p:spTree>
    <p:extLst>
      <p:ext uri="{BB962C8B-B14F-4D97-AF65-F5344CB8AC3E}">
        <p14:creationId xmlns:p14="http://schemas.microsoft.com/office/powerpoint/2010/main" val="124824904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1/3 Columns + Ima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icture containing text, person, picture frame&#10;&#10;Description automatically generated">
            <a:extLst>
              <a:ext uri="{FF2B5EF4-FFF2-40B4-BE49-F238E27FC236}">
                <a16:creationId xmlns:a16="http://schemas.microsoft.com/office/drawing/2014/main" id="{5CB329B0-9375-4334-98B8-E794A7D21A7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763"/>
            <a:ext cx="4969164" cy="2546237"/>
          </a:xfrm>
          <a:prstGeom prst="rect">
            <a:avLst/>
          </a:prstGeom>
        </p:spPr>
      </p:pic>
    </p:spTree>
    <p:extLst>
      <p:ext uri="{BB962C8B-B14F-4D97-AF65-F5344CB8AC3E}">
        <p14:creationId xmlns:p14="http://schemas.microsoft.com/office/powerpoint/2010/main" val="1283387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1/3 Columns + Imag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picture containing person, indoor&#10;&#10;Description generated with high confidence">
            <a:extLst>
              <a:ext uri="{FF2B5EF4-FFF2-40B4-BE49-F238E27FC236}">
                <a16:creationId xmlns:a16="http://schemas.microsoft.com/office/drawing/2014/main" id="{E4563B9B-EF1F-491D-8601-F6C33B7BC5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185" y="4040910"/>
            <a:ext cx="5519197" cy="2817090"/>
          </a:xfrm>
          <a:prstGeom prst="rect">
            <a:avLst/>
          </a:prstGeom>
        </p:spPr>
      </p:pic>
    </p:spTree>
    <p:extLst>
      <p:ext uri="{BB962C8B-B14F-4D97-AF65-F5344CB8AC3E}">
        <p14:creationId xmlns:p14="http://schemas.microsoft.com/office/powerpoint/2010/main" val="382149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1/3 Columns + Image 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erson standing in front of a crowd&#10;&#10;Description automatically generated">
            <a:extLst>
              <a:ext uri="{FF2B5EF4-FFF2-40B4-BE49-F238E27FC236}">
                <a16:creationId xmlns:a16="http://schemas.microsoft.com/office/drawing/2014/main" id="{3DBA98CE-A787-4554-98AF-CCD1BDE614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3991992"/>
            <a:ext cx="5615411" cy="2866008"/>
          </a:xfrm>
          <a:prstGeom prst="rect">
            <a:avLst/>
          </a:prstGeom>
        </p:spPr>
      </p:pic>
    </p:spTree>
    <p:extLst>
      <p:ext uri="{BB962C8B-B14F-4D97-AF65-F5344CB8AC3E}">
        <p14:creationId xmlns:p14="http://schemas.microsoft.com/office/powerpoint/2010/main" val="11828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1/3 Columns + Imag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5000768"/>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picture containing text, electronics, display&#10;&#10;Description automatically generated">
            <a:extLst>
              <a:ext uri="{FF2B5EF4-FFF2-40B4-BE49-F238E27FC236}">
                <a16:creationId xmlns:a16="http://schemas.microsoft.com/office/drawing/2014/main" id="{DE6921D4-1F88-412A-B2DB-CFC298C2404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946445"/>
            <a:ext cx="3881581" cy="3911555"/>
          </a:xfrm>
          <a:prstGeom prst="rect">
            <a:avLst/>
          </a:prstGeom>
        </p:spPr>
      </p:pic>
    </p:spTree>
    <p:extLst>
      <p:ext uri="{BB962C8B-B14F-4D97-AF65-F5344CB8AC3E}">
        <p14:creationId xmlns:p14="http://schemas.microsoft.com/office/powerpoint/2010/main" val="2884400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1/3 Columns + Imag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screen shot of a person&#10;&#10;Description generated with very high confidence">
            <a:extLst>
              <a:ext uri="{FF2B5EF4-FFF2-40B4-BE49-F238E27FC236}">
                <a16:creationId xmlns:a16="http://schemas.microsoft.com/office/drawing/2014/main" id="{DB8E3FA1-3411-4FAF-B86D-CD11C610C17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10418" y="0"/>
            <a:ext cx="3881582" cy="3908612"/>
          </a:xfrm>
          <a:prstGeom prst="rect">
            <a:avLst/>
          </a:prstGeom>
        </p:spPr>
      </p:pic>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930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3 Columns + Image 6.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7C3964F7-6EE7-42E8-9DA1-88421BCEBCA0}"/>
              </a:ext>
            </a:extLst>
          </p:cNvPr>
          <p:cNvSpPr>
            <a:spLocks noGrp="1"/>
          </p:cNvSpPr>
          <p:nvPr>
            <p:ph sz="quarter" idx="13"/>
          </p:nvPr>
        </p:nvSpPr>
        <p:spPr>
          <a:xfrm>
            <a:off x="4969164" y="928544"/>
            <a:ext cx="3962400" cy="2979159"/>
          </a:xfrm>
          <a:prstGeom prst="rect">
            <a:avLst/>
          </a:prstGeom>
        </p:spPr>
        <p:txBody>
          <a:bodyPr/>
          <a:lstStyle>
            <a:lvl1pPr marL="4000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1pPr>
            <a:lvl2pPr marL="7429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2pPr>
            <a:lvl3pPr marL="1200150"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3pPr>
            <a:lvl4pPr indent="-285750" algn="l" defTabSz="914400" rtl="0" eaLnBrk="1" latinLnBrk="0" hangingPunct="1">
              <a:lnSpc>
                <a:spcPct val="90000"/>
              </a:lnSpc>
              <a:buClr>
                <a:srgbClr val="FF3366"/>
              </a:buClr>
              <a:buFont typeface="Arial" panose="020B0604020202020204" pitchFamily="34" charset="0"/>
              <a:buChar char="•"/>
              <a:defRPr lang="en-US" sz="1800" kern="1200" dirty="0" smtClean="0">
                <a:solidFill>
                  <a:srgbClr val="303030"/>
                </a:solidFill>
                <a:latin typeface="+mj-lt"/>
                <a:ea typeface="+mn-ea"/>
                <a:cs typeface="+mn-cs"/>
              </a:defRPr>
            </a:lvl4pPr>
            <a:lvl5pPr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picture containing shape&#10;&#10;Description automatically generated">
            <a:extLst>
              <a:ext uri="{FF2B5EF4-FFF2-40B4-BE49-F238E27FC236}">
                <a16:creationId xmlns:a16="http://schemas.microsoft.com/office/drawing/2014/main" id="{9EF5F472-7D5E-41F9-B72C-74576A59A3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62086" y="10464"/>
            <a:ext cx="10029914" cy="5500168"/>
          </a:xfrm>
          <a:prstGeom prst="rect">
            <a:avLst/>
          </a:prstGeom>
        </p:spPr>
      </p:pic>
    </p:spTree>
    <p:extLst>
      <p:ext uri="{BB962C8B-B14F-4D97-AF65-F5344CB8AC3E}">
        <p14:creationId xmlns:p14="http://schemas.microsoft.com/office/powerpoint/2010/main" val="40565966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1/3 Columns + Image 6.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3990109"/>
            <a:ext cx="6825672" cy="2188441"/>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view of a city&#10;&#10;Description automatically generated">
            <a:extLst>
              <a:ext uri="{FF2B5EF4-FFF2-40B4-BE49-F238E27FC236}">
                <a16:creationId xmlns:a16="http://schemas.microsoft.com/office/drawing/2014/main" id="{8F5169F8-C5DA-4F5B-B03A-C5F54EAE4CB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900383" y="0"/>
            <a:ext cx="6291617" cy="2316681"/>
          </a:xfrm>
          <a:prstGeom prst="rect">
            <a:avLst/>
          </a:prstGeom>
        </p:spPr>
      </p:pic>
    </p:spTree>
    <p:extLst>
      <p:ext uri="{BB962C8B-B14F-4D97-AF65-F5344CB8AC3E}">
        <p14:creationId xmlns:p14="http://schemas.microsoft.com/office/powerpoint/2010/main" val="3233784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ean Content+Title+Imag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465689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3 Columns + Imag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3" y="928545"/>
            <a:ext cx="6139823" cy="2500455"/>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group of people standing in front of a computer&#10;&#10;Description generated with very high confidence">
            <a:extLst>
              <a:ext uri="{FF2B5EF4-FFF2-40B4-BE49-F238E27FC236}">
                <a16:creationId xmlns:a16="http://schemas.microsoft.com/office/drawing/2014/main" id="{4F9A9F04-01F7-4AF7-ACD5-0E2041D1CE7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279701" y="3215253"/>
            <a:ext cx="3912299" cy="3642747"/>
          </a:xfrm>
          <a:prstGeom prst="rect">
            <a:avLst/>
          </a:prstGeom>
        </p:spPr>
      </p:pic>
    </p:spTree>
    <p:extLst>
      <p:ext uri="{BB962C8B-B14F-4D97-AF65-F5344CB8AC3E}">
        <p14:creationId xmlns:p14="http://schemas.microsoft.com/office/powerpoint/2010/main" val="1199663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1/3 Columns + Imag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oup 6">
            <a:extLst>
              <a:ext uri="{FF2B5EF4-FFF2-40B4-BE49-F238E27FC236}">
                <a16:creationId xmlns:a16="http://schemas.microsoft.com/office/drawing/2014/main" id="{15DA5B2E-C93A-4AE5-B2BB-15AC82AE6A33}"/>
              </a:ext>
            </a:extLst>
          </p:cNvPr>
          <p:cNvGrpSpPr/>
          <p:nvPr userDrawn="1"/>
        </p:nvGrpSpPr>
        <p:grpSpPr>
          <a:xfrm>
            <a:off x="18715" y="4389329"/>
            <a:ext cx="6077285" cy="2473318"/>
            <a:chOff x="18715" y="4480149"/>
            <a:chExt cx="5654103" cy="2382498"/>
          </a:xfrm>
        </p:grpSpPr>
        <p:pic>
          <p:nvPicPr>
            <p:cNvPr id="10" name="Picture 9" descr="A large building in the background&#10;&#10;Description generated with very high confidence">
              <a:extLst>
                <a:ext uri="{FF2B5EF4-FFF2-40B4-BE49-F238E27FC236}">
                  <a16:creationId xmlns:a16="http://schemas.microsoft.com/office/drawing/2014/main" id="{A820B9F7-725E-4898-9DD2-B7CD384EEB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15" y="4480149"/>
              <a:ext cx="4882502" cy="2378195"/>
            </a:xfrm>
            <a:prstGeom prst="rect">
              <a:avLst/>
            </a:prstGeom>
          </p:spPr>
        </p:pic>
        <p:pic>
          <p:nvPicPr>
            <p:cNvPr id="11" name="Picture 10">
              <a:extLst>
                <a:ext uri="{FF2B5EF4-FFF2-40B4-BE49-F238E27FC236}">
                  <a16:creationId xmlns:a16="http://schemas.microsoft.com/office/drawing/2014/main" id="{D5BA6B2D-0872-4A23-918C-67B7659D84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16473" y="4921538"/>
              <a:ext cx="3956345" cy="1941109"/>
            </a:xfrm>
            <a:prstGeom prst="rect">
              <a:avLst/>
            </a:prstGeom>
          </p:spPr>
        </p:pic>
      </p:grpSp>
    </p:spTree>
    <p:extLst>
      <p:ext uri="{BB962C8B-B14F-4D97-AF65-F5344CB8AC3E}">
        <p14:creationId xmlns:p14="http://schemas.microsoft.com/office/powerpoint/2010/main" val="4239802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1/3 Columns + Imag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391900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green&#10;&#10;Description automatically generated">
            <a:extLst>
              <a:ext uri="{FF2B5EF4-FFF2-40B4-BE49-F238E27FC236}">
                <a16:creationId xmlns:a16="http://schemas.microsoft.com/office/drawing/2014/main" id="{4029F8DE-91DB-4DB6-B595-222B7AA8A7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040910"/>
            <a:ext cx="5497754" cy="2817090"/>
          </a:xfrm>
          <a:prstGeom prst="rect">
            <a:avLst/>
          </a:prstGeom>
        </p:spPr>
      </p:pic>
    </p:spTree>
    <p:extLst>
      <p:ext uri="{BB962C8B-B14F-4D97-AF65-F5344CB8AC3E}">
        <p14:creationId xmlns:p14="http://schemas.microsoft.com/office/powerpoint/2010/main" val="1987041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1/3 Columns + Image10)">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3"/>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p:nvPr>
        </p:nvSpPr>
        <p:spPr>
          <a:xfrm>
            <a:off x="717408" y="2964873"/>
            <a:ext cx="7045264" cy="1636310"/>
          </a:xfrm>
          <a:prstGeom prst="rect">
            <a:avLst/>
          </a:prstGeom>
        </p:spPr>
        <p:txBody>
          <a:bodyPr/>
          <a:lstStyle>
            <a:lvl1pPr marL="57150" indent="-285750" algn="l" defTabSz="914400" rtl="0" eaLnBrk="1" latinLnBrk="0" hangingPunct="1">
              <a:lnSpc>
                <a:spcPct val="90000"/>
              </a:lnSpc>
              <a:buClr>
                <a:srgbClr val="FF3366"/>
              </a:buClr>
              <a:buFont typeface="Arial" panose="020B0604020202020204" pitchFamily="34" charset="0"/>
              <a:buChar char="•"/>
              <a:defRPr lang="en-US" sz="1800" kern="1200" dirty="0">
                <a:solidFill>
                  <a:srgbClr val="303030"/>
                </a:solidFill>
                <a:latin typeface="+mj-lt"/>
                <a:ea typeface="+mn-ea"/>
                <a:cs typeface="+mn-cs"/>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Edit Master text styles</a:t>
            </a:r>
          </a:p>
        </p:txBody>
      </p:sp>
    </p:spTree>
    <p:extLst>
      <p:ext uri="{BB962C8B-B14F-4D97-AF65-F5344CB8AC3E}">
        <p14:creationId xmlns:p14="http://schemas.microsoft.com/office/powerpoint/2010/main" val="526842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414B-32C9-4418-A71D-3F13FA8F2002}"/>
              </a:ext>
            </a:extLst>
          </p:cNvPr>
          <p:cNvSpPr>
            <a:spLocks noGrp="1"/>
          </p:cNvSpPr>
          <p:nvPr>
            <p:ph type="title" hasCustomPrompt="1"/>
          </p:nvPr>
        </p:nvSpPr>
        <p:spPr/>
        <p:txBody>
          <a:bodyPr/>
          <a:lstStyle/>
          <a:p>
            <a:r>
              <a:rPr lang="en-US" dirty="0"/>
              <a:t>ENTER SLIDE TITLE</a:t>
            </a:r>
          </a:p>
        </p:txBody>
      </p:sp>
      <p:sp>
        <p:nvSpPr>
          <p:cNvPr id="4" name="Content Placeholder 3">
            <a:extLst>
              <a:ext uri="{FF2B5EF4-FFF2-40B4-BE49-F238E27FC236}">
                <a16:creationId xmlns:a16="http://schemas.microsoft.com/office/drawing/2014/main" id="{47BC6658-29DA-4002-ABDA-E308A487CBCC}"/>
              </a:ext>
            </a:extLst>
          </p:cNvPr>
          <p:cNvSpPr>
            <a:spLocks noGrp="1"/>
          </p:cNvSpPr>
          <p:nvPr>
            <p:ph sz="quarter" idx="10" hasCustomPrompt="1"/>
          </p:nvPr>
        </p:nvSpPr>
        <p:spPr>
          <a:xfrm>
            <a:off x="718128" y="3649663"/>
            <a:ext cx="7040880" cy="1645920"/>
          </a:xfrm>
          <a:prstGeom prst="rect">
            <a:avLst/>
          </a:prstGeom>
        </p:spPr>
        <p:txBody>
          <a:bodyPr/>
          <a:lstStyle>
            <a:lvl1pPr>
              <a:defRPr sz="1800">
                <a:latin typeface="+mj-lt"/>
              </a:defRPr>
            </a:lvl1pPr>
          </a:lstStyle>
          <a:p>
            <a:pPr lvl="0"/>
            <a:r>
              <a:rPr lang="en-US" dirty="0"/>
              <a:t>Edit Master text styles</a:t>
            </a:r>
          </a:p>
        </p:txBody>
      </p:sp>
      <p:pic>
        <p:nvPicPr>
          <p:cNvPr id="6" name="Picture 5" descr="A picture containing text, person, posing, sign&#10;&#10;Description automatically generated">
            <a:extLst>
              <a:ext uri="{FF2B5EF4-FFF2-40B4-BE49-F238E27FC236}">
                <a16:creationId xmlns:a16="http://schemas.microsoft.com/office/drawing/2014/main" id="{D6ECEFC6-FDB6-4D65-BA93-F4E9B5A911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09961" y="0"/>
            <a:ext cx="4882039" cy="6858000"/>
          </a:xfrm>
          <a:prstGeom prst="rect">
            <a:avLst/>
          </a:prstGeom>
        </p:spPr>
      </p:pic>
    </p:spTree>
    <p:extLst>
      <p:ext uri="{BB962C8B-B14F-4D97-AF65-F5344CB8AC3E}">
        <p14:creationId xmlns:p14="http://schemas.microsoft.com/office/powerpoint/2010/main" val="161328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1/3 Columns + Imag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5"/>
            <a:ext cx="6505286" cy="4815030"/>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picture containing indoor, floor, table&#10;&#10;Description generated with high confidence">
            <a:extLst>
              <a:ext uri="{FF2B5EF4-FFF2-40B4-BE49-F238E27FC236}">
                <a16:creationId xmlns:a16="http://schemas.microsoft.com/office/drawing/2014/main" id="{4F9059A7-56BC-4327-9AA7-D8670242DF3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181860"/>
            <a:ext cx="5286157" cy="2698143"/>
          </a:xfrm>
          <a:prstGeom prst="rect">
            <a:avLst/>
          </a:prstGeom>
        </p:spPr>
      </p:pic>
    </p:spTree>
    <p:extLst>
      <p:ext uri="{BB962C8B-B14F-4D97-AF65-F5344CB8AC3E}">
        <p14:creationId xmlns:p14="http://schemas.microsoft.com/office/powerpoint/2010/main" val="39286286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1/3 Columns + Imag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2778701"/>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8586" y="928544"/>
            <a:ext cx="6505286" cy="2036329"/>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close up of a sign&#10;&#10;Description generated with high confidence">
            <a:extLst>
              <a:ext uri="{FF2B5EF4-FFF2-40B4-BE49-F238E27FC236}">
                <a16:creationId xmlns:a16="http://schemas.microsoft.com/office/drawing/2014/main" id="{B7D7D06F-9A8F-41F4-B418-CFCFE54527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20563" y="3273545"/>
            <a:ext cx="7168911" cy="3584455"/>
          </a:xfrm>
          <a:prstGeom prst="rect">
            <a:avLst/>
          </a:prstGeom>
        </p:spPr>
      </p:pic>
    </p:spTree>
    <p:extLst>
      <p:ext uri="{BB962C8B-B14F-4D97-AF65-F5344CB8AC3E}">
        <p14:creationId xmlns:p14="http://schemas.microsoft.com/office/powerpoint/2010/main" val="3891055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ck Cover (3)">
    <p:spTree>
      <p:nvGrpSpPr>
        <p:cNvPr id="1" name=""/>
        <p:cNvGrpSpPr/>
        <p:nvPr/>
      </p:nvGrpSpPr>
      <p:grpSpPr>
        <a:xfrm>
          <a:off x="0" y="0"/>
          <a:ext cx="0" cy="0"/>
          <a:chOff x="0" y="0"/>
          <a:chExt cx="0" cy="0"/>
        </a:xfrm>
      </p:grpSpPr>
      <p:pic>
        <p:nvPicPr>
          <p:cNvPr id="8" name="Picture 7" descr="A picture containing shape&#10;&#10;Description automatically generated">
            <a:extLst>
              <a:ext uri="{FF2B5EF4-FFF2-40B4-BE49-F238E27FC236}">
                <a16:creationId xmlns:a16="http://schemas.microsoft.com/office/drawing/2014/main" id="{E0C80E80-B9CD-40C2-80E6-76CA7526B7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5154" y="0"/>
            <a:ext cx="5396846" cy="6858000"/>
          </a:xfrm>
          <a:prstGeom prst="rect">
            <a:avLst/>
          </a:prstGeom>
        </p:spPr>
      </p:pic>
      <p:pic>
        <p:nvPicPr>
          <p:cNvPr id="19" name="Picture 18">
            <a:extLst>
              <a:ext uri="{FF2B5EF4-FFF2-40B4-BE49-F238E27FC236}">
                <a16:creationId xmlns:a16="http://schemas.microsoft.com/office/drawing/2014/main" id="{8DE842E0-6085-451D-82FC-334F5AE8B074}"/>
              </a:ext>
            </a:extLst>
          </p:cNvPr>
          <p:cNvPicPr>
            <a:picLocks noChangeAspect="1"/>
          </p:cNvPicPr>
          <p:nvPr userDrawn="1"/>
        </p:nvPicPr>
        <p:blipFill>
          <a:blip r:embed="rId3"/>
          <a:stretch>
            <a:fillRect/>
          </a:stretch>
        </p:blipFill>
        <p:spPr>
          <a:xfrm>
            <a:off x="1381384" y="1653827"/>
            <a:ext cx="353599" cy="2072820"/>
          </a:xfrm>
          <a:prstGeom prst="rect">
            <a:avLst/>
          </a:prstGeom>
        </p:spPr>
      </p:pic>
      <p:sp>
        <p:nvSpPr>
          <p:cNvPr id="21" name="Content Placeholder 18">
            <a:extLst>
              <a:ext uri="{FF2B5EF4-FFF2-40B4-BE49-F238E27FC236}">
                <a16:creationId xmlns:a16="http://schemas.microsoft.com/office/drawing/2014/main" id="{4DD7332B-6812-4778-9D11-42AB9EDF11BC}"/>
              </a:ext>
            </a:extLst>
          </p:cNvPr>
          <p:cNvSpPr>
            <a:spLocks noGrp="1"/>
          </p:cNvSpPr>
          <p:nvPr>
            <p:ph sz="quarter" idx="10" hasCustomPrompt="1"/>
          </p:nvPr>
        </p:nvSpPr>
        <p:spPr>
          <a:xfrm>
            <a:off x="1881823" y="2544713"/>
            <a:ext cx="3659909" cy="437769"/>
          </a:xfrm>
          <a:prstGeom prst="rect">
            <a:avLst/>
          </a:prstGeom>
        </p:spPr>
        <p:txBody>
          <a:bodyPr/>
          <a:lstStyle>
            <a:lvl1pPr marL="0" indent="0">
              <a:buNone/>
              <a:defRPr sz="2400">
                <a:solidFill>
                  <a:srgbClr val="303030"/>
                </a:solidFill>
                <a:latin typeface="+mj-lt"/>
              </a:defRPr>
            </a:lvl1pPr>
          </a:lstStyle>
          <a:p>
            <a:pPr lvl="0"/>
            <a:r>
              <a:rPr lang="en-US" dirty="0"/>
              <a:t>Your Email</a:t>
            </a:r>
          </a:p>
        </p:txBody>
      </p:sp>
      <p:sp>
        <p:nvSpPr>
          <p:cNvPr id="22" name="Content Placeholder 18">
            <a:extLst>
              <a:ext uri="{FF2B5EF4-FFF2-40B4-BE49-F238E27FC236}">
                <a16:creationId xmlns:a16="http://schemas.microsoft.com/office/drawing/2014/main" id="{0E506152-122E-4559-B8D8-6D3148F53E1C}"/>
              </a:ext>
            </a:extLst>
          </p:cNvPr>
          <p:cNvSpPr>
            <a:spLocks noGrp="1"/>
          </p:cNvSpPr>
          <p:nvPr>
            <p:ph sz="quarter" idx="11" hasCustomPrompt="1"/>
          </p:nvPr>
        </p:nvSpPr>
        <p:spPr>
          <a:xfrm>
            <a:off x="1881823" y="1650469"/>
            <a:ext cx="3659909" cy="437769"/>
          </a:xfrm>
          <a:prstGeom prst="rect">
            <a:avLst/>
          </a:prstGeom>
        </p:spPr>
        <p:txBody>
          <a:bodyPr/>
          <a:lstStyle>
            <a:lvl1pPr marL="0" indent="0">
              <a:buNone/>
              <a:defRPr sz="2400">
                <a:solidFill>
                  <a:srgbClr val="303030"/>
                </a:solidFill>
                <a:latin typeface="+mj-lt"/>
              </a:defRPr>
            </a:lvl1pPr>
          </a:lstStyle>
          <a:p>
            <a:pPr lvl="0"/>
            <a:r>
              <a:rPr lang="en-US" dirty="0"/>
              <a:t>Your Phone Number</a:t>
            </a:r>
          </a:p>
        </p:txBody>
      </p:sp>
      <p:sp>
        <p:nvSpPr>
          <p:cNvPr id="23" name="Content Placeholder 18">
            <a:extLst>
              <a:ext uri="{FF2B5EF4-FFF2-40B4-BE49-F238E27FC236}">
                <a16:creationId xmlns:a16="http://schemas.microsoft.com/office/drawing/2014/main" id="{C880EA74-D87F-4FCD-93F4-E3F8586BD091}"/>
              </a:ext>
            </a:extLst>
          </p:cNvPr>
          <p:cNvSpPr>
            <a:spLocks noGrp="1"/>
          </p:cNvSpPr>
          <p:nvPr>
            <p:ph sz="quarter" idx="12" hasCustomPrompt="1"/>
          </p:nvPr>
        </p:nvSpPr>
        <p:spPr>
          <a:xfrm>
            <a:off x="1881823" y="3418766"/>
            <a:ext cx="3659909" cy="437769"/>
          </a:xfrm>
          <a:prstGeom prst="rect">
            <a:avLst/>
          </a:prstGeom>
        </p:spPr>
        <p:txBody>
          <a:bodyPr/>
          <a:lstStyle>
            <a:lvl1pPr marL="0" indent="0">
              <a:buNone/>
              <a:defRPr sz="2400">
                <a:solidFill>
                  <a:srgbClr val="303030"/>
                </a:solidFill>
                <a:latin typeface="+mj-lt"/>
              </a:defRPr>
            </a:lvl1pPr>
          </a:lstStyle>
          <a:p>
            <a:pPr lvl="0"/>
            <a:r>
              <a:rPr lang="en-US" dirty="0"/>
              <a:t>www.fortech.ro</a:t>
            </a:r>
          </a:p>
        </p:txBody>
      </p:sp>
      <p:sp>
        <p:nvSpPr>
          <p:cNvPr id="26" name="TextBox 25">
            <a:extLst>
              <a:ext uri="{FF2B5EF4-FFF2-40B4-BE49-F238E27FC236}">
                <a16:creationId xmlns:a16="http://schemas.microsoft.com/office/drawing/2014/main" id="{42FCE0FC-61A7-413B-9CB7-B368528A9EDE}"/>
              </a:ext>
            </a:extLst>
          </p:cNvPr>
          <p:cNvSpPr txBox="1"/>
          <p:nvPr userDrawn="1"/>
        </p:nvSpPr>
        <p:spPr>
          <a:xfrm>
            <a:off x="1381384" y="5908993"/>
            <a:ext cx="5591984" cy="784830"/>
          </a:xfrm>
          <a:prstGeom prst="rect">
            <a:avLst/>
          </a:prstGeom>
          <a:noFill/>
        </p:spPr>
        <p:txBody>
          <a:bodyPr wrap="square" rtlCol="0">
            <a:spAutoFit/>
          </a:bodyPr>
          <a:lstStyle/>
          <a:p>
            <a:r>
              <a:rPr lang="en-US" sz="900" dirty="0">
                <a:solidFill>
                  <a:srgbClr val="303030"/>
                </a:solidFill>
                <a:latin typeface="+mj-lt"/>
              </a:rPr>
              <a:t>Copyright 20</a:t>
            </a:r>
            <a:r>
              <a:rPr lang="ro-RO" sz="900" dirty="0">
                <a:solidFill>
                  <a:srgbClr val="303030"/>
                </a:solidFill>
                <a:latin typeface="+mj-lt"/>
              </a:rPr>
              <a:t>2</a:t>
            </a:r>
            <a:r>
              <a:rPr lang="en-US" sz="900" dirty="0">
                <a:solidFill>
                  <a:srgbClr val="303030"/>
                </a:solidFill>
                <a:latin typeface="+mj-lt"/>
              </a:rPr>
              <a:t>2 © Fortech. All rights reserved.</a:t>
            </a:r>
          </a:p>
          <a:p>
            <a:endParaRPr lang="en-US" sz="900" dirty="0">
              <a:solidFill>
                <a:srgbClr val="303030"/>
              </a:solidFill>
              <a:latin typeface="+mj-lt"/>
            </a:endParaRPr>
          </a:p>
          <a:p>
            <a:r>
              <a:rPr lang="en-US" sz="900" dirty="0">
                <a:solidFill>
                  <a:srgbClr val="303030"/>
                </a:solidFill>
                <a:latin typeface="+mj-lt"/>
              </a:rPr>
              <a:t>This document is the property of and contains information proprietary to Fortech.  No part of this document may be reproduced, transmitted, stored in a retrieval system or translated into any human language or computer format, in any form or by any means, without the written permission of Fortech.</a:t>
            </a:r>
          </a:p>
        </p:txBody>
      </p:sp>
    </p:spTree>
    <p:extLst>
      <p:ext uri="{BB962C8B-B14F-4D97-AF65-F5344CB8AC3E}">
        <p14:creationId xmlns:p14="http://schemas.microsoft.com/office/powerpoint/2010/main" val="9846271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Cover 2022">
    <p:spTree>
      <p:nvGrpSpPr>
        <p:cNvPr id="1" name=""/>
        <p:cNvGrpSpPr/>
        <p:nvPr/>
      </p:nvGrpSpPr>
      <p:grpSpPr>
        <a:xfrm>
          <a:off x="0" y="0"/>
          <a:ext cx="0" cy="0"/>
          <a:chOff x="0" y="0"/>
          <a:chExt cx="0" cy="0"/>
        </a:xfrm>
      </p:grpSpPr>
      <p:pic>
        <p:nvPicPr>
          <p:cNvPr id="4" name="Picture 3" descr="A picture containing person, computer&#10;&#10;Description automatically generated">
            <a:extLst>
              <a:ext uri="{FF2B5EF4-FFF2-40B4-BE49-F238E27FC236}">
                <a16:creationId xmlns:a16="http://schemas.microsoft.com/office/drawing/2014/main" id="{AA9C3C20-E5BA-4BEB-83C5-F238CBC58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1"/>
            <a:ext cx="12192000" cy="6855189"/>
          </a:xfrm>
          <a:prstGeom prst="rect">
            <a:avLst/>
          </a:prstGeom>
        </p:spPr>
      </p:pic>
      <p:sp>
        <p:nvSpPr>
          <p:cNvPr id="8" name="Title 1">
            <a:extLst>
              <a:ext uri="{FF2B5EF4-FFF2-40B4-BE49-F238E27FC236}">
                <a16:creationId xmlns:a16="http://schemas.microsoft.com/office/drawing/2014/main" id="{4E2E6DE6-D30A-489B-93EC-9AFE47696E23}"/>
              </a:ext>
            </a:extLst>
          </p:cNvPr>
          <p:cNvSpPr>
            <a:spLocks noGrp="1"/>
          </p:cNvSpPr>
          <p:nvPr>
            <p:ph type="title" hasCustomPrompt="1"/>
          </p:nvPr>
        </p:nvSpPr>
        <p:spPr>
          <a:xfrm>
            <a:off x="821109" y="1182080"/>
            <a:ext cx="5950527" cy="2148105"/>
          </a:xfrm>
        </p:spPr>
        <p:txBody>
          <a:bodyPr/>
          <a:lstStyle>
            <a:lvl1pPr>
              <a:lnSpc>
                <a:spcPct val="100000"/>
              </a:lnSpc>
              <a:defRPr sz="6000"/>
            </a:lvl1pPr>
          </a:lstStyle>
          <a:p>
            <a:r>
              <a:rPr lang="en-US" dirty="0"/>
              <a:t>Front cover </a:t>
            </a:r>
            <a:br>
              <a:rPr lang="en-US" dirty="0"/>
            </a:br>
            <a:r>
              <a:rPr lang="en-US" dirty="0"/>
              <a:t>title</a:t>
            </a:r>
          </a:p>
        </p:txBody>
      </p:sp>
      <p:sp>
        <p:nvSpPr>
          <p:cNvPr id="9" name="Text Placeholder 5">
            <a:extLst>
              <a:ext uri="{FF2B5EF4-FFF2-40B4-BE49-F238E27FC236}">
                <a16:creationId xmlns:a16="http://schemas.microsoft.com/office/drawing/2014/main" id="{8735DCB9-6621-44AA-898B-3C972D1C0701}"/>
              </a:ext>
            </a:extLst>
          </p:cNvPr>
          <p:cNvSpPr>
            <a:spLocks noGrp="1"/>
          </p:cNvSpPr>
          <p:nvPr>
            <p:ph type="body" sz="quarter" idx="11" hasCustomPrompt="1"/>
          </p:nvPr>
        </p:nvSpPr>
        <p:spPr>
          <a:xfrm>
            <a:off x="821109" y="4341669"/>
            <a:ext cx="3826740" cy="1994476"/>
          </a:xfrm>
          <a:prstGeom prst="rect">
            <a:avLst/>
          </a:prstGeom>
        </p:spPr>
        <p:txBody>
          <a:bodyPr/>
          <a:lstStyle>
            <a:lvl1pPr marL="0" indent="0">
              <a:buNone/>
              <a:defRPr sz="2400">
                <a:solidFill>
                  <a:schemeClr val="tx1">
                    <a:lumMod val="75000"/>
                  </a:schemeClr>
                </a:solidFill>
                <a:latin typeface="+mj-lt"/>
              </a:defRPr>
            </a:lvl1pPr>
            <a:lvl2pPr>
              <a:defRPr>
                <a:solidFill>
                  <a:srgbClr val="404040"/>
                </a:solidFill>
              </a:defRPr>
            </a:lvl2pPr>
            <a:lvl3pPr>
              <a:defRPr>
                <a:solidFill>
                  <a:srgbClr val="404040"/>
                </a:solidFill>
              </a:defRPr>
            </a:lvl3pPr>
            <a:lvl4pPr>
              <a:defRPr>
                <a:solidFill>
                  <a:srgbClr val="404040"/>
                </a:solidFill>
              </a:defRPr>
            </a:lvl4pPr>
            <a:lvl5pPr>
              <a:defRPr>
                <a:solidFill>
                  <a:srgbClr val="404040"/>
                </a:solidFill>
              </a:defRPr>
            </a:lvl5pPr>
          </a:lstStyle>
          <a:p>
            <a:pPr lvl="0"/>
            <a:r>
              <a:rPr lang="en-US" dirty="0"/>
              <a:t>Other details (e.g. author) &lt;remove if not necessary&gt;</a:t>
            </a:r>
          </a:p>
        </p:txBody>
      </p:sp>
    </p:spTree>
    <p:extLst>
      <p:ext uri="{BB962C8B-B14F-4D97-AF65-F5344CB8AC3E}">
        <p14:creationId xmlns:p14="http://schemas.microsoft.com/office/powerpoint/2010/main" val="5126198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A picture containing text, queen, businesscard&#10;&#10;Description automatically generated">
            <a:extLst>
              <a:ext uri="{FF2B5EF4-FFF2-40B4-BE49-F238E27FC236}">
                <a16:creationId xmlns:a16="http://schemas.microsoft.com/office/drawing/2014/main" id="{91A2ECE4-BB23-4318-8ECF-487097675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4915" y="0"/>
            <a:ext cx="7927085" cy="6858000"/>
          </a:xfrm>
          <a:prstGeom prst="rect">
            <a:avLst/>
          </a:prstGeom>
        </p:spPr>
      </p:pic>
      <p:sp>
        <p:nvSpPr>
          <p:cNvPr id="2" name="Title 1">
            <a:extLst>
              <a:ext uri="{FF2B5EF4-FFF2-40B4-BE49-F238E27FC236}">
                <a16:creationId xmlns:a16="http://schemas.microsoft.com/office/drawing/2014/main" id="{6150792A-A50A-437B-8477-08E46D460969}"/>
              </a:ext>
            </a:extLst>
          </p:cNvPr>
          <p:cNvSpPr>
            <a:spLocks noGrp="1"/>
          </p:cNvSpPr>
          <p:nvPr>
            <p:ph type="title" hasCustomPrompt="1"/>
          </p:nvPr>
        </p:nvSpPr>
        <p:spPr>
          <a:xfrm>
            <a:off x="813922" y="928544"/>
            <a:ext cx="4202215" cy="2075913"/>
          </a:xfrm>
        </p:spPr>
        <p:txBody>
          <a:bodyPr/>
          <a:lstStyle/>
          <a:p>
            <a:r>
              <a:rPr lang="en-US" dirty="0"/>
              <a:t>ENTER SLIDE TITLE</a:t>
            </a:r>
          </a:p>
        </p:txBody>
      </p:sp>
      <p:sp>
        <p:nvSpPr>
          <p:cNvPr id="8" name="Content Placeholder 7">
            <a:extLst>
              <a:ext uri="{FF2B5EF4-FFF2-40B4-BE49-F238E27FC236}">
                <a16:creationId xmlns:a16="http://schemas.microsoft.com/office/drawing/2014/main" id="{36CB1074-C00C-47B0-9DC7-09B8980A57C7}"/>
              </a:ext>
            </a:extLst>
          </p:cNvPr>
          <p:cNvSpPr>
            <a:spLocks noGrp="1"/>
          </p:cNvSpPr>
          <p:nvPr>
            <p:ph sz="quarter" idx="10" hasCustomPrompt="1"/>
          </p:nvPr>
        </p:nvSpPr>
        <p:spPr>
          <a:xfrm>
            <a:off x="813922" y="3528834"/>
            <a:ext cx="4202215" cy="2743779"/>
          </a:xfrm>
          <a:prstGeom prst="rect">
            <a:avLst/>
          </a:prstGeom>
        </p:spPr>
        <p:txBody>
          <a:bodyPr/>
          <a:lstStyle>
            <a:lvl1pPr marL="0" indent="0">
              <a:buNone/>
              <a:defRPr sz="2000">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HERE THE MOST RELEVANT INFORMATION ON THE SLIDE.</a:t>
            </a:r>
          </a:p>
          <a:p>
            <a:pPr lvl="0"/>
            <a:endParaRPr lang="en-US" dirty="0"/>
          </a:p>
        </p:txBody>
      </p:sp>
    </p:spTree>
    <p:extLst>
      <p:ext uri="{BB962C8B-B14F-4D97-AF65-F5344CB8AC3E}">
        <p14:creationId xmlns:p14="http://schemas.microsoft.com/office/powerpoint/2010/main" val="333973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ean Content+Title+Image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4F551-9AF3-47A6-A4D9-9CBBE26919F8}"/>
              </a:ext>
            </a:extLst>
          </p:cNvPr>
          <p:cNvSpPr>
            <a:spLocks noGrp="1"/>
          </p:cNvSpPr>
          <p:nvPr>
            <p:ph type="title" hasCustomPrompt="1"/>
          </p:nvPr>
        </p:nvSpPr>
        <p:spPr/>
        <p:txBody>
          <a:bodyPr/>
          <a:lstStyle>
            <a:lvl1pPr>
              <a:defRPr/>
            </a:lvl1pPr>
          </a:lstStyle>
          <a:p>
            <a:r>
              <a:rPr lang="ro-RO" dirty="0"/>
              <a:t>Enter slide</a:t>
            </a:r>
            <a:r>
              <a:rPr lang="en-US" dirty="0"/>
              <a:t> TITLE</a:t>
            </a:r>
          </a:p>
        </p:txBody>
      </p:sp>
    </p:spTree>
    <p:extLst>
      <p:ext uri="{BB962C8B-B14F-4D97-AF65-F5344CB8AC3E}">
        <p14:creationId xmlns:p14="http://schemas.microsoft.com/office/powerpoint/2010/main" val="994236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4369438" cy="2096758"/>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Tree>
    <p:extLst>
      <p:ext uri="{BB962C8B-B14F-4D97-AF65-F5344CB8AC3E}">
        <p14:creationId xmlns:p14="http://schemas.microsoft.com/office/powerpoint/2010/main" val="149708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3429000"/>
            <a:ext cx="3881581" cy="2749550"/>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4"/>
            <a:ext cx="6505286" cy="525000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4616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1/3 Columns + Imag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4" name="Content Placeholder 3">
            <a:extLst>
              <a:ext uri="{FF2B5EF4-FFF2-40B4-BE49-F238E27FC236}">
                <a16:creationId xmlns:a16="http://schemas.microsoft.com/office/drawing/2014/main" id="{7F01FCFD-4721-43A8-8DE7-51F86D95599E}"/>
              </a:ext>
            </a:extLst>
          </p:cNvPr>
          <p:cNvSpPr>
            <a:spLocks noGrp="1"/>
          </p:cNvSpPr>
          <p:nvPr>
            <p:ph sz="quarter" idx="10" hasCustomPrompt="1"/>
          </p:nvPr>
        </p:nvSpPr>
        <p:spPr>
          <a:xfrm>
            <a:off x="717407" y="2964873"/>
            <a:ext cx="3881581" cy="3213677"/>
          </a:xfrm>
          <a:prstGeom prst="rect">
            <a:avLst/>
          </a:prstGeom>
        </p:spPr>
        <p:txBody>
          <a:bodyPr/>
          <a:lstStyle>
            <a:lvl1pPr marL="0" indent="0">
              <a:buClr>
                <a:srgbClr val="FF3366"/>
              </a:buClr>
              <a:buFont typeface="Arial" panose="020B0604020202020204" pitchFamily="34" charset="0"/>
              <a:buNone/>
              <a:defRPr sz="2400">
                <a:solidFill>
                  <a:srgbClr val="303030"/>
                </a:solidFill>
                <a:latin typeface="+mj-lt"/>
              </a:defRPr>
            </a:lvl1pPr>
            <a:lvl2pPr marL="457200" indent="0">
              <a:buClr>
                <a:srgbClr val="FF3366"/>
              </a:buClr>
              <a:buFont typeface="Arial" panose="020B0604020202020204" pitchFamily="34" charset="0"/>
              <a:buNone/>
              <a:defRPr sz="2400">
                <a:solidFill>
                  <a:srgbClr val="303030"/>
                </a:solidFill>
                <a:latin typeface="+mj-lt"/>
              </a:defRPr>
            </a:lvl2pPr>
            <a:lvl3pPr marL="914400" indent="0">
              <a:buClr>
                <a:srgbClr val="FF3366"/>
              </a:buClr>
              <a:buFont typeface="Arial" panose="020B0604020202020204" pitchFamily="34" charset="0"/>
              <a:buNone/>
              <a:defRPr sz="2400">
                <a:solidFill>
                  <a:srgbClr val="303030"/>
                </a:solidFill>
                <a:latin typeface="+mj-lt"/>
              </a:defRPr>
            </a:lvl3pPr>
            <a:lvl4pPr marL="1371600" indent="0">
              <a:buClr>
                <a:srgbClr val="FF3366"/>
              </a:buClr>
              <a:buFont typeface="Arial" panose="020B0604020202020204" pitchFamily="34" charset="0"/>
              <a:buNone/>
              <a:defRPr sz="2400">
                <a:solidFill>
                  <a:srgbClr val="303030"/>
                </a:solidFill>
                <a:latin typeface="+mj-lt"/>
              </a:defRPr>
            </a:lvl4pPr>
            <a:lvl5pPr marL="1828800" indent="0">
              <a:buClr>
                <a:srgbClr val="FF3366"/>
              </a:buClr>
              <a:buFont typeface="Arial" panose="020B0604020202020204" pitchFamily="34" charset="0"/>
              <a:buNone/>
              <a:defRPr sz="2400">
                <a:solidFill>
                  <a:srgbClr val="303030"/>
                </a:solidFill>
                <a:latin typeface="+mj-lt"/>
              </a:defRPr>
            </a:lvl5pPr>
          </a:lstStyle>
          <a:p>
            <a:pPr lvl="0"/>
            <a:r>
              <a:rPr lang="en-US" dirty="0"/>
              <a:t>ADD HERE THE MOST RELEVANT INFORMATION ON THE SLIDE.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69164" y="928545"/>
            <a:ext cx="6505286" cy="2436246"/>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group of people sitting at computers&#10;&#10;Description automatically generated with low confidence">
            <a:extLst>
              <a:ext uri="{FF2B5EF4-FFF2-40B4-BE49-F238E27FC236}">
                <a16:creationId xmlns:a16="http://schemas.microsoft.com/office/drawing/2014/main" id="{7F0DF793-98BA-4F72-B5B8-143AB43765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304" y="3270497"/>
            <a:ext cx="7004318" cy="3587503"/>
          </a:xfrm>
          <a:prstGeom prst="rect">
            <a:avLst/>
          </a:prstGeom>
        </p:spPr>
      </p:pic>
    </p:spTree>
    <p:extLst>
      <p:ext uri="{BB962C8B-B14F-4D97-AF65-F5344CB8AC3E}">
        <p14:creationId xmlns:p14="http://schemas.microsoft.com/office/powerpoint/2010/main" val="176645281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1/3 Columns + Imag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5D3F2D-4CE1-4E26-B583-CF1102FA1C0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1" y="3972903"/>
            <a:ext cx="4999854" cy="2885097"/>
          </a:xfrm>
          <a:prstGeom prst="rect">
            <a:avLst/>
          </a:prstGeom>
        </p:spPr>
      </p:pic>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3"/>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906606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1/3 Columns + Image 3.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group of people sitting in front of a sign&#10;&#10;Description automatically generated">
            <a:extLst>
              <a:ext uri="{FF2B5EF4-FFF2-40B4-BE49-F238E27FC236}">
                <a16:creationId xmlns:a16="http://schemas.microsoft.com/office/drawing/2014/main" id="{FE93D18F-1963-49A3-911B-6F3527D1E06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346230"/>
            <a:ext cx="5627096" cy="2511770"/>
          </a:xfrm>
          <a:prstGeom prst="rect">
            <a:avLst/>
          </a:prstGeom>
        </p:spPr>
      </p:pic>
    </p:spTree>
    <p:extLst>
      <p:ext uri="{BB962C8B-B14F-4D97-AF65-F5344CB8AC3E}">
        <p14:creationId xmlns:p14="http://schemas.microsoft.com/office/powerpoint/2010/main" val="397629289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3 Columns + Image 3.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B0DE-F2B1-4A4E-A3DB-FC4EA2BB91FB}"/>
              </a:ext>
            </a:extLst>
          </p:cNvPr>
          <p:cNvSpPr>
            <a:spLocks noGrp="1"/>
          </p:cNvSpPr>
          <p:nvPr>
            <p:ph type="title" hasCustomPrompt="1"/>
          </p:nvPr>
        </p:nvSpPr>
        <p:spPr>
          <a:xfrm>
            <a:off x="718128" y="928544"/>
            <a:ext cx="3881581" cy="1888547"/>
          </a:xfrm>
        </p:spPr>
        <p:txBody>
          <a:bodyPr/>
          <a:lstStyle>
            <a:lvl1pPr algn="l" defTabSz="914400" rtl="0" eaLnBrk="1" latinLnBrk="0" hangingPunct="1">
              <a:lnSpc>
                <a:spcPts val="4500"/>
              </a:lnSpc>
              <a:spcBef>
                <a:spcPct val="0"/>
              </a:spcBef>
              <a:buNone/>
              <a:defRPr lang="en-US" sz="4000" b="1" kern="1200" cap="all" baseline="0" dirty="0">
                <a:blipFill>
                  <a:blip r:embed="rId2"/>
                  <a:stretch>
                    <a:fillRect/>
                  </a:stretch>
                </a:blipFill>
                <a:latin typeface="Tahoma" panose="020B0604030504040204" pitchFamily="34" charset="0"/>
                <a:ea typeface="Tahoma" panose="020B0604030504040204" pitchFamily="34" charset="0"/>
                <a:cs typeface="Tahoma" panose="020B0604030504040204" pitchFamily="34" charset="0"/>
              </a:defRPr>
            </a:lvl1pPr>
          </a:lstStyle>
          <a:p>
            <a:r>
              <a:rPr lang="en-US" dirty="0"/>
              <a:t>ENTER SLIDE TITLE</a:t>
            </a:r>
          </a:p>
        </p:txBody>
      </p:sp>
      <p:sp>
        <p:nvSpPr>
          <p:cNvPr id="6" name="Content Placeholder 5">
            <a:extLst>
              <a:ext uri="{FF2B5EF4-FFF2-40B4-BE49-F238E27FC236}">
                <a16:creationId xmlns:a16="http://schemas.microsoft.com/office/drawing/2014/main" id="{D112FFAD-2808-4642-83AD-7E9DE5278B23}"/>
              </a:ext>
            </a:extLst>
          </p:cNvPr>
          <p:cNvSpPr>
            <a:spLocks noGrp="1"/>
          </p:cNvSpPr>
          <p:nvPr>
            <p:ph sz="quarter" idx="11"/>
          </p:nvPr>
        </p:nvSpPr>
        <p:spPr>
          <a:xfrm>
            <a:off x="4999382" y="928545"/>
            <a:ext cx="6475067" cy="4197932"/>
          </a:xfrm>
          <a:prstGeom prst="rect">
            <a:avLst/>
          </a:prstGeom>
        </p:spPr>
        <p:txBody>
          <a:bodyPr/>
          <a:lstStyle>
            <a:lvl1pPr marL="285750" indent="-285750">
              <a:buClr>
                <a:srgbClr val="FF3366"/>
              </a:buClr>
              <a:buFont typeface="Arial" panose="020B0604020202020204" pitchFamily="34" charset="0"/>
              <a:buChar char="•"/>
              <a:defRPr sz="1800">
                <a:solidFill>
                  <a:srgbClr val="303030"/>
                </a:solidFill>
                <a:latin typeface="+mj-lt"/>
              </a:defRPr>
            </a:lvl1pPr>
            <a:lvl2pPr marL="742950" indent="-285750">
              <a:buClr>
                <a:srgbClr val="FF3366"/>
              </a:buClr>
              <a:buFont typeface="Arial" panose="020B0604020202020204" pitchFamily="34" charset="0"/>
              <a:buChar char="•"/>
              <a:defRPr sz="1800">
                <a:solidFill>
                  <a:srgbClr val="303030"/>
                </a:solidFill>
                <a:latin typeface="+mj-lt"/>
              </a:defRPr>
            </a:lvl2pPr>
            <a:lvl3pPr marL="1200150" indent="-285750">
              <a:buClr>
                <a:srgbClr val="FF3366"/>
              </a:buClr>
              <a:buFont typeface="Arial" panose="020B0604020202020204" pitchFamily="34" charset="0"/>
              <a:buChar char="•"/>
              <a:defRPr sz="1800">
                <a:solidFill>
                  <a:srgbClr val="303030"/>
                </a:solidFill>
                <a:latin typeface="+mj-lt"/>
              </a:defRPr>
            </a:lvl3pPr>
            <a:lvl4pPr marL="1657350" indent="-285750">
              <a:buClr>
                <a:srgbClr val="FF3366"/>
              </a:buClr>
              <a:buFont typeface="Arial" panose="020B0604020202020204" pitchFamily="34" charset="0"/>
              <a:buChar char="•"/>
              <a:defRPr sz="1800">
                <a:solidFill>
                  <a:srgbClr val="303030"/>
                </a:solidFill>
                <a:latin typeface="+mj-lt"/>
              </a:defRPr>
            </a:lvl4pPr>
            <a:lvl5pPr marL="2114550" indent="-285750">
              <a:buClr>
                <a:srgbClr val="FF3366"/>
              </a:buClr>
              <a:buFont typeface="Arial" panose="020B0604020202020204" pitchFamily="34" charset="0"/>
              <a:buChar char="•"/>
              <a:defRPr sz="1800">
                <a:solidFill>
                  <a:srgbClr val="303030"/>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erson standing in front of a building&#10;&#10;Description automatically generated">
            <a:extLst>
              <a:ext uri="{FF2B5EF4-FFF2-40B4-BE49-F238E27FC236}">
                <a16:creationId xmlns:a16="http://schemas.microsoft.com/office/drawing/2014/main" id="{A4743E75-DD01-4417-A20A-8A8F25058DB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4675443"/>
            <a:ext cx="6669602" cy="2182557"/>
          </a:xfrm>
          <a:prstGeom prst="rect">
            <a:avLst/>
          </a:prstGeom>
        </p:spPr>
      </p:pic>
    </p:spTree>
    <p:extLst>
      <p:ext uri="{BB962C8B-B14F-4D97-AF65-F5344CB8AC3E}">
        <p14:creationId xmlns:p14="http://schemas.microsoft.com/office/powerpoint/2010/main" val="67381203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C1AE7E-4970-4230-AE9F-A508F278E0D3}"/>
              </a:ext>
            </a:extLst>
          </p:cNvPr>
          <p:cNvSpPr>
            <a:spLocks noGrp="1"/>
          </p:cNvSpPr>
          <p:nvPr>
            <p:ph type="title"/>
          </p:nvPr>
        </p:nvSpPr>
        <p:spPr>
          <a:xfrm>
            <a:off x="718128" y="928544"/>
            <a:ext cx="4962236" cy="2368838"/>
          </a:xfrm>
          <a:prstGeom prst="rect">
            <a:avLst/>
          </a:prstGeom>
        </p:spPr>
        <p:txBody>
          <a:bodyPr vert="horz" lIns="91440" tIns="45720" rIns="91440" bIns="45720" rtlCol="0" anchor="t">
            <a:noAutofit/>
          </a:bodyPr>
          <a:lstStyle/>
          <a:p>
            <a:r>
              <a:rPr lang="en-US" dirty="0"/>
              <a:t>Click to edit Master title style</a:t>
            </a:r>
          </a:p>
        </p:txBody>
      </p:sp>
      <p:pic>
        <p:nvPicPr>
          <p:cNvPr id="8" name="Picture 7">
            <a:extLst>
              <a:ext uri="{FF2B5EF4-FFF2-40B4-BE49-F238E27FC236}">
                <a16:creationId xmlns:a16="http://schemas.microsoft.com/office/drawing/2014/main" id="{11E5CFB5-9A3B-446B-A0C3-C5EE8B5AB1A7}"/>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838200" y="415444"/>
            <a:ext cx="1212273" cy="133350"/>
          </a:xfrm>
          <a:prstGeom prst="rect">
            <a:avLst/>
          </a:prstGeom>
        </p:spPr>
      </p:pic>
    </p:spTree>
    <p:extLst>
      <p:ext uri="{BB962C8B-B14F-4D97-AF65-F5344CB8AC3E}">
        <p14:creationId xmlns:p14="http://schemas.microsoft.com/office/powerpoint/2010/main" val="104432478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33" r:id="rId4"/>
    <p:sldLayoutId id="2147483691" r:id="rId5"/>
    <p:sldLayoutId id="2147483715" r:id="rId6"/>
    <p:sldLayoutId id="2147483716" r:id="rId7"/>
    <p:sldLayoutId id="2147483744" r:id="rId8"/>
    <p:sldLayoutId id="2147483748" r:id="rId9"/>
    <p:sldLayoutId id="2147483749" r:id="rId10"/>
    <p:sldLayoutId id="2147483750" r:id="rId11"/>
    <p:sldLayoutId id="2147483751" r:id="rId12"/>
    <p:sldLayoutId id="2147483717" r:id="rId13"/>
    <p:sldLayoutId id="2147483719" r:id="rId14"/>
    <p:sldLayoutId id="2147483753" r:id="rId15"/>
    <p:sldLayoutId id="2147483720" r:id="rId16"/>
    <p:sldLayoutId id="2147483722" r:id="rId17"/>
    <p:sldLayoutId id="2147483754" r:id="rId18"/>
    <p:sldLayoutId id="2147483755" r:id="rId19"/>
    <p:sldLayoutId id="2147483723" r:id="rId20"/>
    <p:sldLayoutId id="2147483725" r:id="rId21"/>
    <p:sldLayoutId id="2147483756" r:id="rId22"/>
    <p:sldLayoutId id="2147483726" r:id="rId23"/>
    <p:sldLayoutId id="2147483757" r:id="rId24"/>
    <p:sldLayoutId id="2147483727" r:id="rId25"/>
    <p:sldLayoutId id="2147483728" r:id="rId26"/>
    <p:sldLayoutId id="2147483773" r:id="rId27"/>
    <p:sldLayoutId id="2147483774" r:id="rId28"/>
    <p:sldLayoutId id="2147483775" r:id="rId29"/>
  </p:sldLayoutIdLst>
  <p:txStyles>
    <p:titleStyle>
      <a:lvl1pPr algn="l" defTabSz="914400" rtl="0" eaLnBrk="1" latinLnBrk="0" hangingPunct="1">
        <a:lnSpc>
          <a:spcPts val="4500"/>
        </a:lnSpc>
        <a:spcBef>
          <a:spcPct val="0"/>
        </a:spcBef>
        <a:buNone/>
        <a:defRPr lang="en-US" sz="4000" b="1" kern="1200" cap="all" baseline="0" dirty="0">
          <a:blipFill>
            <a:blip r:embed="rId32"/>
            <a:stretch>
              <a:fillRect/>
            </a:stretch>
          </a:blip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hyperlink" Target="https://bitbucket.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F1301-4DB5-4F7B-ADE6-0FD1968745E2}"/>
              </a:ext>
            </a:extLst>
          </p:cNvPr>
          <p:cNvSpPr>
            <a:spLocks noGrp="1"/>
          </p:cNvSpPr>
          <p:nvPr>
            <p:ph type="title"/>
          </p:nvPr>
        </p:nvSpPr>
        <p:spPr/>
        <p:txBody>
          <a:bodyPr/>
          <a:lstStyle/>
          <a:p>
            <a:r>
              <a:rPr lang="en-US" dirty="0"/>
              <a:t>AQA Pre-Employment</a:t>
            </a:r>
          </a:p>
        </p:txBody>
      </p:sp>
      <p:sp>
        <p:nvSpPr>
          <p:cNvPr id="7" name="Text Placeholder 6">
            <a:extLst>
              <a:ext uri="{FF2B5EF4-FFF2-40B4-BE49-F238E27FC236}">
                <a16:creationId xmlns:a16="http://schemas.microsoft.com/office/drawing/2014/main" id="{3187A415-7D7F-4D82-94A0-2C7EEDCF5657}"/>
              </a:ext>
            </a:extLst>
          </p:cNvPr>
          <p:cNvSpPr>
            <a:spLocks noGrp="1"/>
          </p:cNvSpPr>
          <p:nvPr>
            <p:ph type="body" sz="quarter" idx="11"/>
          </p:nvPr>
        </p:nvSpPr>
        <p:spPr/>
        <p:txBody>
          <a:bodyPr/>
          <a:lstStyle/>
          <a:p>
            <a:r>
              <a:rPr lang="en-US" dirty="0"/>
              <a:t>2022</a:t>
            </a:r>
          </a:p>
        </p:txBody>
      </p:sp>
    </p:spTree>
    <p:extLst>
      <p:ext uri="{BB962C8B-B14F-4D97-AF65-F5344CB8AC3E}">
        <p14:creationId xmlns:p14="http://schemas.microsoft.com/office/powerpoint/2010/main" val="260036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Logo&#10;&#10;Description automatically generated">
            <a:extLst>
              <a:ext uri="{FF2B5EF4-FFF2-40B4-BE49-F238E27FC236}">
                <a16:creationId xmlns:a16="http://schemas.microsoft.com/office/drawing/2014/main" id="{F4D4E392-A7EA-8802-A6A4-2ADDB0FB7ABC}"/>
              </a:ext>
            </a:extLst>
          </p:cNvPr>
          <p:cNvPicPr>
            <a:picLocks noGrp="1" noChangeAspect="1"/>
          </p:cNvPicPr>
          <p:nvPr>
            <p:ph sz="quarter" idx="11"/>
          </p:nvPr>
        </p:nvPicPr>
        <p:blipFill>
          <a:blip r:embed="rId2"/>
          <a:stretch>
            <a:fillRect/>
          </a:stretch>
        </p:blipFill>
        <p:spPr>
          <a:xfrm>
            <a:off x="92950" y="2207993"/>
            <a:ext cx="4652027" cy="2605483"/>
          </a:xfrm>
        </p:spPr>
      </p:pic>
      <p:sp>
        <p:nvSpPr>
          <p:cNvPr id="10" name="Title 9">
            <a:extLst>
              <a:ext uri="{FF2B5EF4-FFF2-40B4-BE49-F238E27FC236}">
                <a16:creationId xmlns:a16="http://schemas.microsoft.com/office/drawing/2014/main" id="{443CD6C8-3ADD-FA2D-83B1-C92FCD90C9E8}"/>
              </a:ext>
            </a:extLst>
          </p:cNvPr>
          <p:cNvSpPr>
            <a:spLocks noGrp="1"/>
          </p:cNvSpPr>
          <p:nvPr>
            <p:ph type="title"/>
          </p:nvPr>
        </p:nvSpPr>
        <p:spPr>
          <a:xfrm>
            <a:off x="4345278" y="533433"/>
            <a:ext cx="7092337" cy="1888547"/>
          </a:xfrm>
        </p:spPr>
        <p:txBody>
          <a:bodyPr/>
          <a:lstStyle/>
          <a:p>
            <a:r>
              <a:rPr lang="en-US"/>
              <a:t>Branches &amp; Merging</a:t>
            </a:r>
          </a:p>
          <a:p>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a:p>
            <a:br>
              <a:rPr lang="en-US" dirty="0"/>
            </a:br>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p:txBody>
      </p:sp>
      <p:sp>
        <p:nvSpPr>
          <p:cNvPr id="3" name="TextBox 2">
            <a:extLst>
              <a:ext uri="{FF2B5EF4-FFF2-40B4-BE49-F238E27FC236}">
                <a16:creationId xmlns:a16="http://schemas.microsoft.com/office/drawing/2014/main" id="{8DA5F887-5F2A-9891-57E0-A0F7777F369F}"/>
              </a:ext>
            </a:extLst>
          </p:cNvPr>
          <p:cNvSpPr txBox="1"/>
          <p:nvPr/>
        </p:nvSpPr>
        <p:spPr>
          <a:xfrm>
            <a:off x="5489359" y="1627572"/>
            <a:ext cx="544497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Git lets you branch out from the original code base. This lets you more easily work with other developers, and gives you a lot of flexibility in your workflow.</a:t>
            </a:r>
            <a:endParaRPr lang="en-US" dirty="0"/>
          </a:p>
        </p:txBody>
      </p:sp>
      <p:pic>
        <p:nvPicPr>
          <p:cNvPr id="5" name="Picture 5" descr="Diagram&#10;&#10;Description automatically generated">
            <a:extLst>
              <a:ext uri="{FF2B5EF4-FFF2-40B4-BE49-F238E27FC236}">
                <a16:creationId xmlns:a16="http://schemas.microsoft.com/office/drawing/2014/main" id="{B67BCFBF-F0B6-C82C-1E24-9CA1FDE96CE7}"/>
              </a:ext>
            </a:extLst>
          </p:cNvPr>
          <p:cNvPicPr>
            <a:picLocks noChangeAspect="1"/>
          </p:cNvPicPr>
          <p:nvPr/>
        </p:nvPicPr>
        <p:blipFill>
          <a:blip r:embed="rId3"/>
          <a:stretch>
            <a:fillRect/>
          </a:stretch>
        </p:blipFill>
        <p:spPr>
          <a:xfrm>
            <a:off x="5160885" y="2956501"/>
            <a:ext cx="6516209" cy="2735328"/>
          </a:xfrm>
          <a:prstGeom prst="rect">
            <a:avLst/>
          </a:prstGeom>
        </p:spPr>
      </p:pic>
    </p:spTree>
    <p:extLst>
      <p:ext uri="{BB962C8B-B14F-4D97-AF65-F5344CB8AC3E}">
        <p14:creationId xmlns:p14="http://schemas.microsoft.com/office/powerpoint/2010/main" val="2993502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3CD6C8-3ADD-FA2D-83B1-C92FCD90C9E8}"/>
              </a:ext>
            </a:extLst>
          </p:cNvPr>
          <p:cNvSpPr>
            <a:spLocks noGrp="1"/>
          </p:cNvSpPr>
          <p:nvPr>
            <p:ph type="title"/>
          </p:nvPr>
        </p:nvSpPr>
        <p:spPr>
          <a:xfrm>
            <a:off x="7023375" y="163530"/>
            <a:ext cx="7092337" cy="1888547"/>
          </a:xfrm>
        </p:spPr>
        <p:txBody>
          <a:bodyPr/>
          <a:lstStyle/>
          <a:p>
            <a:r>
              <a:rPr lang="en-US">
                <a:latin typeface="Tahoma"/>
                <a:ea typeface="Tahoma"/>
                <a:cs typeface="Tahoma"/>
              </a:rPr>
              <a:t>Basic commands</a:t>
            </a:r>
            <a:endParaRPr lang="en-US"/>
          </a:p>
          <a:p>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a:p>
            <a:br>
              <a:rPr lang="en-US" dirty="0"/>
            </a:br>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p:txBody>
      </p:sp>
      <p:pic>
        <p:nvPicPr>
          <p:cNvPr id="6" name="Picture 6" descr="Graphical user interface, text, application, email&#10;&#10;Description automatically generated">
            <a:extLst>
              <a:ext uri="{FF2B5EF4-FFF2-40B4-BE49-F238E27FC236}">
                <a16:creationId xmlns:a16="http://schemas.microsoft.com/office/drawing/2014/main" id="{A0202D57-5A6F-A268-9744-8A9747CAEC54}"/>
              </a:ext>
            </a:extLst>
          </p:cNvPr>
          <p:cNvPicPr>
            <a:picLocks noGrp="1" noChangeAspect="1"/>
          </p:cNvPicPr>
          <p:nvPr>
            <p:ph sz="quarter" idx="11"/>
          </p:nvPr>
        </p:nvPicPr>
        <p:blipFill>
          <a:blip r:embed="rId2"/>
          <a:stretch>
            <a:fillRect/>
          </a:stretch>
        </p:blipFill>
        <p:spPr>
          <a:xfrm>
            <a:off x="700485" y="980900"/>
            <a:ext cx="10788761" cy="5618769"/>
          </a:xfrm>
        </p:spPr>
      </p:pic>
    </p:spTree>
    <p:extLst>
      <p:ext uri="{BB962C8B-B14F-4D97-AF65-F5344CB8AC3E}">
        <p14:creationId xmlns:p14="http://schemas.microsoft.com/office/powerpoint/2010/main" val="2053531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3CD6C8-3ADD-FA2D-83B1-C92FCD90C9E8}"/>
              </a:ext>
            </a:extLst>
          </p:cNvPr>
          <p:cNvSpPr>
            <a:spLocks noGrp="1"/>
          </p:cNvSpPr>
          <p:nvPr>
            <p:ph type="title"/>
          </p:nvPr>
        </p:nvSpPr>
        <p:spPr>
          <a:xfrm>
            <a:off x="4155633" y="229078"/>
            <a:ext cx="7092337" cy="1888547"/>
          </a:xfrm>
        </p:spPr>
        <p:txBody>
          <a:bodyPr/>
          <a:lstStyle/>
          <a:p>
            <a:r>
              <a:rPr lang="en-US">
                <a:latin typeface="Tahoma"/>
                <a:ea typeface="Tahoma"/>
                <a:cs typeface="Tahoma"/>
              </a:rPr>
              <a:t>Materials </a:t>
            </a:r>
            <a:endParaRPr lang="en-US"/>
          </a:p>
          <a:p>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a:p>
            <a:br>
              <a:rPr lang="en-US" dirty="0"/>
            </a:br>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p:txBody>
      </p:sp>
      <p:pic>
        <p:nvPicPr>
          <p:cNvPr id="4" name="Picture 4" descr="A picture containing logo&#10;&#10;Description automatically generated">
            <a:extLst>
              <a:ext uri="{FF2B5EF4-FFF2-40B4-BE49-F238E27FC236}">
                <a16:creationId xmlns:a16="http://schemas.microsoft.com/office/drawing/2014/main" id="{00D472F9-8DC0-9FD2-AC40-BC40F16EAE78}"/>
              </a:ext>
            </a:extLst>
          </p:cNvPr>
          <p:cNvPicPr>
            <a:picLocks noChangeAspect="1"/>
          </p:cNvPicPr>
          <p:nvPr/>
        </p:nvPicPr>
        <p:blipFill>
          <a:blip r:embed="rId2"/>
          <a:stretch>
            <a:fillRect/>
          </a:stretch>
        </p:blipFill>
        <p:spPr>
          <a:xfrm>
            <a:off x="5510980" y="1641475"/>
            <a:ext cx="6331973" cy="3575049"/>
          </a:xfrm>
          <a:prstGeom prst="rect">
            <a:avLst/>
          </a:prstGeom>
        </p:spPr>
      </p:pic>
      <p:pic>
        <p:nvPicPr>
          <p:cNvPr id="7" name="Picture 8" descr="Logo&#10;&#10;Description automatically generated">
            <a:extLst>
              <a:ext uri="{FF2B5EF4-FFF2-40B4-BE49-F238E27FC236}">
                <a16:creationId xmlns:a16="http://schemas.microsoft.com/office/drawing/2014/main" id="{DBFCD856-13D8-3348-28DB-DEFE909ADC92}"/>
              </a:ext>
            </a:extLst>
          </p:cNvPr>
          <p:cNvPicPr>
            <a:picLocks noChangeAspect="1"/>
          </p:cNvPicPr>
          <p:nvPr/>
        </p:nvPicPr>
        <p:blipFill>
          <a:blip r:embed="rId3"/>
          <a:stretch>
            <a:fillRect/>
          </a:stretch>
        </p:blipFill>
        <p:spPr>
          <a:xfrm>
            <a:off x="92950" y="2207993"/>
            <a:ext cx="4652027" cy="2605483"/>
          </a:xfrm>
          <a:prstGeom prst="rect">
            <a:avLst/>
          </a:prstGeom>
        </p:spPr>
      </p:pic>
    </p:spTree>
    <p:extLst>
      <p:ext uri="{BB962C8B-B14F-4D97-AF65-F5344CB8AC3E}">
        <p14:creationId xmlns:p14="http://schemas.microsoft.com/office/powerpoint/2010/main" val="3651467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43CD6C8-3ADD-FA2D-83B1-C92FCD90C9E8}"/>
              </a:ext>
            </a:extLst>
          </p:cNvPr>
          <p:cNvSpPr>
            <a:spLocks noGrp="1"/>
          </p:cNvSpPr>
          <p:nvPr>
            <p:ph type="title"/>
          </p:nvPr>
        </p:nvSpPr>
        <p:spPr>
          <a:xfrm>
            <a:off x="4345278" y="533433"/>
            <a:ext cx="7092337" cy="1888547"/>
          </a:xfrm>
        </p:spPr>
        <p:txBody>
          <a:bodyPr/>
          <a:lstStyle/>
          <a:p>
            <a:r>
              <a:rPr lang="en-US">
                <a:latin typeface="Tahoma"/>
                <a:ea typeface="Tahoma"/>
                <a:cs typeface="Tahoma"/>
              </a:rPr>
              <a:t>How to.....</a:t>
            </a:r>
            <a:endParaRPr lang="en-US"/>
          </a:p>
          <a:p>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a:p>
            <a:br>
              <a:rPr lang="en-US" dirty="0"/>
            </a:br>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p:txBody>
      </p:sp>
      <p:sp>
        <p:nvSpPr>
          <p:cNvPr id="3" name="TextBox 2">
            <a:extLst>
              <a:ext uri="{FF2B5EF4-FFF2-40B4-BE49-F238E27FC236}">
                <a16:creationId xmlns:a16="http://schemas.microsoft.com/office/drawing/2014/main" id="{8DA5F887-5F2A-9891-57E0-A0F7777F369F}"/>
              </a:ext>
            </a:extLst>
          </p:cNvPr>
          <p:cNvSpPr txBox="1"/>
          <p:nvPr/>
        </p:nvSpPr>
        <p:spPr>
          <a:xfrm>
            <a:off x="5489359" y="1627572"/>
            <a:ext cx="544497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panose="020F0502020204030204"/>
              </a:rPr>
              <a:t>Install</a:t>
            </a:r>
          </a:p>
          <a:p>
            <a:pPr marL="285750" indent="-285750">
              <a:buFont typeface="Arial"/>
              <a:buChar char="•"/>
            </a:pPr>
            <a:r>
              <a:rPr lang="en-US" sz="2400" dirty="0">
                <a:cs typeface="Calibri" panose="020F0502020204030204"/>
              </a:rPr>
              <a:t>Set SDK</a:t>
            </a:r>
          </a:p>
          <a:p>
            <a:pPr marL="285750" indent="-285750">
              <a:buFont typeface="Arial"/>
              <a:buChar char="•"/>
            </a:pPr>
            <a:r>
              <a:rPr lang="en-US" sz="2400" dirty="0">
                <a:cs typeface="Calibri" panose="020F0502020204030204"/>
              </a:rPr>
              <a:t>Open Project</a:t>
            </a:r>
          </a:p>
          <a:p>
            <a:pPr marL="285750" indent="-285750">
              <a:buFont typeface="Arial"/>
              <a:buChar char="•"/>
            </a:pPr>
            <a:r>
              <a:rPr lang="en-US" sz="2400" dirty="0">
                <a:cs typeface="Calibri" panose="020F0502020204030204"/>
              </a:rPr>
              <a:t>Create Project</a:t>
            </a:r>
          </a:p>
          <a:p>
            <a:pPr marL="285750" indent="-285750">
              <a:buFont typeface="Arial"/>
              <a:buChar char="•"/>
            </a:pPr>
            <a:r>
              <a:rPr lang="en-US" sz="2400" dirty="0">
                <a:cs typeface="Calibri" panose="020F0502020204030204"/>
              </a:rPr>
              <a:t>Tips / Tricks </a:t>
            </a:r>
          </a:p>
          <a:p>
            <a:pPr marL="285750" indent="-285750">
              <a:buFont typeface="Arial"/>
              <a:buChar char="•"/>
            </a:pPr>
            <a:r>
              <a:rPr lang="en-US" sz="2400" dirty="0">
                <a:cs typeface="Calibri" panose="020F0502020204030204"/>
              </a:rPr>
              <a:t>Uset Git </a:t>
            </a:r>
          </a:p>
        </p:txBody>
      </p:sp>
      <p:pic>
        <p:nvPicPr>
          <p:cNvPr id="6" name="Picture 6" descr="Shape, icon&#10;&#10;Description automatically generated">
            <a:extLst>
              <a:ext uri="{FF2B5EF4-FFF2-40B4-BE49-F238E27FC236}">
                <a16:creationId xmlns:a16="http://schemas.microsoft.com/office/drawing/2014/main" id="{1BE8E812-5FF0-709C-8C55-95D19F8055AE}"/>
              </a:ext>
            </a:extLst>
          </p:cNvPr>
          <p:cNvPicPr>
            <a:picLocks noGrp="1" noChangeAspect="1"/>
          </p:cNvPicPr>
          <p:nvPr>
            <p:ph sz="quarter" idx="11"/>
          </p:nvPr>
        </p:nvPicPr>
        <p:blipFill>
          <a:blip r:embed="rId2"/>
          <a:stretch>
            <a:fillRect/>
          </a:stretch>
        </p:blipFill>
        <p:spPr>
          <a:xfrm>
            <a:off x="746218" y="1797055"/>
            <a:ext cx="2857500" cy="2857500"/>
          </a:xfrm>
        </p:spPr>
      </p:pic>
      <p:pic>
        <p:nvPicPr>
          <p:cNvPr id="7" name="Picture 8">
            <a:extLst>
              <a:ext uri="{FF2B5EF4-FFF2-40B4-BE49-F238E27FC236}">
                <a16:creationId xmlns:a16="http://schemas.microsoft.com/office/drawing/2014/main" id="{37429494-110B-99FB-5FBC-6DAAABBA42FD}"/>
              </a:ext>
            </a:extLst>
          </p:cNvPr>
          <p:cNvPicPr>
            <a:picLocks noChangeAspect="1"/>
          </p:cNvPicPr>
          <p:nvPr/>
        </p:nvPicPr>
        <p:blipFill>
          <a:blip r:embed="rId3"/>
          <a:stretch>
            <a:fillRect/>
          </a:stretch>
        </p:blipFill>
        <p:spPr>
          <a:xfrm>
            <a:off x="8853948" y="3593084"/>
            <a:ext cx="2743200" cy="2736220"/>
          </a:xfrm>
          <a:prstGeom prst="rect">
            <a:avLst/>
          </a:prstGeom>
        </p:spPr>
      </p:pic>
    </p:spTree>
    <p:extLst>
      <p:ext uri="{BB962C8B-B14F-4D97-AF65-F5344CB8AC3E}">
        <p14:creationId xmlns:p14="http://schemas.microsoft.com/office/powerpoint/2010/main" val="2027699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a:extLst>
              <a:ext uri="{FF2B5EF4-FFF2-40B4-BE49-F238E27FC236}">
                <a16:creationId xmlns:a16="http://schemas.microsoft.com/office/drawing/2014/main" id="{C462EC59-7585-429A-AE4E-5A27A913157C}"/>
              </a:ext>
            </a:extLst>
          </p:cNvPr>
          <p:cNvGraphicFramePr>
            <a:graphicFrameLocks/>
          </p:cNvGraphicFramePr>
          <p:nvPr>
            <p:extLst>
              <p:ext uri="{D42A27DB-BD31-4B8C-83A1-F6EECF244321}">
                <p14:modId xmlns:p14="http://schemas.microsoft.com/office/powerpoint/2010/main" val="2566239905"/>
              </p:ext>
            </p:extLst>
          </p:nvPr>
        </p:nvGraphicFramePr>
        <p:xfrm>
          <a:off x="4969164" y="928543"/>
          <a:ext cx="6748921" cy="2865120"/>
        </p:xfrm>
        <a:graphic>
          <a:graphicData uri="http://schemas.openxmlformats.org/drawingml/2006/table">
            <a:tbl>
              <a:tblPr firstCol="1" bandRow="1">
                <a:tableStyleId>{5C22544A-7EE6-4342-B048-85BDC9FD1C3A}</a:tableStyleId>
              </a:tblPr>
              <a:tblGrid>
                <a:gridCol w="1924090">
                  <a:extLst>
                    <a:ext uri="{9D8B030D-6E8A-4147-A177-3AD203B41FA5}">
                      <a16:colId xmlns:a16="http://schemas.microsoft.com/office/drawing/2014/main" val="20000"/>
                    </a:ext>
                  </a:extLst>
                </a:gridCol>
                <a:gridCol w="4824831">
                  <a:extLst>
                    <a:ext uri="{9D8B030D-6E8A-4147-A177-3AD203B41FA5}">
                      <a16:colId xmlns:a16="http://schemas.microsoft.com/office/drawing/2014/main" val="20001"/>
                    </a:ext>
                  </a:extLst>
                </a:gridCol>
              </a:tblGrid>
              <a:tr h="292726">
                <a:tc>
                  <a:txBody>
                    <a:bodyPr/>
                    <a:lstStyle/>
                    <a:p>
                      <a:pPr marL="0" algn="l" defTabSz="914400" rtl="0" eaLnBrk="1" latinLnBrk="0" hangingPunct="1"/>
                      <a:r>
                        <a:rPr lang="en-US" sz="1400" b="0" kern="1200" dirty="0">
                          <a:solidFill>
                            <a:schemeClr val="bg1">
                              <a:lumMod val="50000"/>
                            </a:schemeClr>
                          </a:solidFill>
                          <a:latin typeface="+mj-lt"/>
                          <a:ea typeface="+mn-ea"/>
                          <a:cs typeface="+mn-cs"/>
                        </a:rPr>
                        <a:t>DOCUMENT ID</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latin typeface="+mj-lt"/>
                        </a:rPr>
                        <a:t>2</a:t>
                      </a: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2726">
                <a:tc>
                  <a:txBody>
                    <a:bodyPr/>
                    <a:lstStyle/>
                    <a:p>
                      <a:pPr marL="0" algn="l" defTabSz="914400" rtl="0" eaLnBrk="1" latinLnBrk="0" hangingPunct="1"/>
                      <a:r>
                        <a:rPr lang="en-US" sz="1400" b="0" kern="1200" dirty="0">
                          <a:solidFill>
                            <a:schemeClr val="bg1">
                              <a:lumMod val="50000"/>
                            </a:schemeClr>
                          </a:solidFill>
                          <a:latin typeface="+mj-lt"/>
                          <a:ea typeface="+mn-ea"/>
                          <a:cs typeface="+mn-cs"/>
                        </a:rPr>
                        <a:t>TEMPLATE ID</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mj-lt"/>
                        </a:rPr>
                        <a:t>AQA Pre-Employments 2022</a:t>
                      </a: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5617">
                <a:tc>
                  <a:txBody>
                    <a:bodyPr/>
                    <a:lstStyle/>
                    <a:p>
                      <a:pPr marL="0" algn="l" defTabSz="914400" rtl="0" eaLnBrk="1" latinLnBrk="0" hangingPunct="1"/>
                      <a:r>
                        <a:rPr lang="en-US" sz="1400" b="0" kern="1200" dirty="0">
                          <a:solidFill>
                            <a:schemeClr val="bg1">
                              <a:lumMod val="50000"/>
                            </a:schemeClr>
                          </a:solidFill>
                          <a:latin typeface="+mj-lt"/>
                          <a:ea typeface="+mn-ea"/>
                          <a:cs typeface="+mn-cs"/>
                        </a:rPr>
                        <a:t>CLASSIFICATION</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dirty="0">
                          <a:latin typeface="+mj-lt"/>
                        </a:rPr>
                        <a:t>PUBLIC/INTERNAL [4CH-INT] / CONFIDENTIAL [4CH-CNF] / RESTRICTED [4CH-RST] (most restricted access). Default: INTERNAL [4CH-INT]</a:t>
                      </a:r>
                      <a:endParaRPr lang="en-US" sz="1400" b="0" dirty="0">
                        <a:latin typeface="+mj-lt"/>
                      </a:endParaRP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2726">
                <a:tc>
                  <a:txBody>
                    <a:bodyPr/>
                    <a:lstStyle/>
                    <a:p>
                      <a:pPr marL="0" algn="l" defTabSz="914400" rtl="0" eaLnBrk="1" latinLnBrk="0" hangingPunct="1"/>
                      <a:r>
                        <a:rPr lang="en-US" sz="1400" b="0" kern="1200" dirty="0">
                          <a:solidFill>
                            <a:schemeClr val="bg1">
                              <a:lumMod val="50000"/>
                            </a:schemeClr>
                          </a:solidFill>
                          <a:latin typeface="+mj-lt"/>
                          <a:ea typeface="+mn-ea"/>
                          <a:cs typeface="+mn-cs"/>
                        </a:rPr>
                        <a:t>REVISION NO.</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latin typeface="+mj-lt"/>
                        </a:rPr>
                        <a:t>1.0</a:t>
                      </a:r>
                      <a:endParaRPr lang="en-US" sz="1400" b="0" dirty="0">
                        <a:latin typeface="+mj-lt"/>
                      </a:endParaRP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7058490"/>
                  </a:ext>
                </a:extLst>
              </a:tr>
              <a:tr h="292726">
                <a:tc>
                  <a:txBody>
                    <a:bodyPr/>
                    <a:lstStyle/>
                    <a:p>
                      <a:r>
                        <a:rPr lang="en-US" sz="1400" b="0" dirty="0">
                          <a:solidFill>
                            <a:schemeClr val="bg1">
                              <a:lumMod val="50000"/>
                            </a:schemeClr>
                          </a:solidFill>
                          <a:latin typeface="+mj-lt"/>
                        </a:rPr>
                        <a:t>LAST MODIFIED</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latin typeface="+mj-lt"/>
                        </a:rPr>
                        <a:t>06.12.2022</a:t>
                      </a: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2956696"/>
                  </a:ext>
                </a:extLst>
              </a:tr>
              <a:tr h="292726">
                <a:tc>
                  <a:txBody>
                    <a:bodyPr/>
                    <a:lstStyle/>
                    <a:p>
                      <a:r>
                        <a:rPr lang="en-US" sz="1400" b="0" dirty="0">
                          <a:solidFill>
                            <a:schemeClr val="bg1">
                              <a:lumMod val="50000"/>
                            </a:schemeClr>
                          </a:solidFill>
                          <a:latin typeface="+mj-lt"/>
                        </a:rPr>
                        <a:t>INFORMATION OWNER</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latin typeface="+mj-lt"/>
                        </a:rPr>
                        <a:t>Gyorfi Istvan / Andrei Enea</a:t>
                      </a: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7002602"/>
                  </a:ext>
                </a:extLst>
              </a:tr>
              <a:tr h="292726">
                <a:tc>
                  <a:txBody>
                    <a:bodyPr/>
                    <a:lstStyle/>
                    <a:p>
                      <a:r>
                        <a:rPr lang="en-US" sz="1400" b="0" dirty="0">
                          <a:solidFill>
                            <a:schemeClr val="bg1">
                              <a:lumMod val="50000"/>
                            </a:schemeClr>
                          </a:solidFill>
                          <a:latin typeface="+mj-lt"/>
                        </a:rPr>
                        <a:t>EMAIL</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latin typeface="+mj-lt"/>
                      </a:endParaRP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2919130"/>
                  </a:ext>
                </a:extLst>
              </a:tr>
              <a:tr h="292726">
                <a:tc>
                  <a:txBody>
                    <a:bodyPr/>
                    <a:lstStyle/>
                    <a:p>
                      <a:r>
                        <a:rPr lang="en-US" sz="1400" b="0" dirty="0">
                          <a:solidFill>
                            <a:schemeClr val="bg1">
                              <a:lumMod val="50000"/>
                            </a:schemeClr>
                          </a:solidFill>
                          <a:latin typeface="+mj-lt"/>
                        </a:rPr>
                        <a:t>AUDIENCE</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latin typeface="+mj-lt"/>
                      </a:endParaRP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4055733"/>
                  </a:ext>
                </a:extLst>
              </a:tr>
            </a:tbl>
          </a:graphicData>
        </a:graphic>
      </p:graphicFrame>
      <p:sp>
        <p:nvSpPr>
          <p:cNvPr id="6" name="Title 5">
            <a:extLst>
              <a:ext uri="{FF2B5EF4-FFF2-40B4-BE49-F238E27FC236}">
                <a16:creationId xmlns:a16="http://schemas.microsoft.com/office/drawing/2014/main" id="{7A89295A-5881-42DF-B628-A85D5E363265}"/>
              </a:ext>
            </a:extLst>
          </p:cNvPr>
          <p:cNvSpPr>
            <a:spLocks noGrp="1"/>
          </p:cNvSpPr>
          <p:nvPr>
            <p:ph type="title"/>
          </p:nvPr>
        </p:nvSpPr>
        <p:spPr/>
        <p:txBody>
          <a:bodyPr/>
          <a:lstStyle/>
          <a:p>
            <a:r>
              <a:rPr lang="en-US" dirty="0"/>
              <a:t>DOCUMENT METADATA</a:t>
            </a:r>
          </a:p>
        </p:txBody>
      </p:sp>
      <p:graphicFrame>
        <p:nvGraphicFramePr>
          <p:cNvPr id="7" name="Content Placeholder 6">
            <a:extLst>
              <a:ext uri="{FF2B5EF4-FFF2-40B4-BE49-F238E27FC236}">
                <a16:creationId xmlns:a16="http://schemas.microsoft.com/office/drawing/2014/main" id="{AD8E6F6C-359C-4E1E-9943-4C048A8BCB14}"/>
              </a:ext>
            </a:extLst>
          </p:cNvPr>
          <p:cNvGraphicFramePr>
            <a:graphicFrameLocks/>
          </p:cNvGraphicFramePr>
          <p:nvPr>
            <p:extLst>
              <p:ext uri="{D42A27DB-BD31-4B8C-83A1-F6EECF244321}">
                <p14:modId xmlns:p14="http://schemas.microsoft.com/office/powerpoint/2010/main" val="462030878"/>
              </p:ext>
            </p:extLst>
          </p:nvPr>
        </p:nvGraphicFramePr>
        <p:xfrm>
          <a:off x="718128" y="4829092"/>
          <a:ext cx="10999957" cy="822960"/>
        </p:xfrm>
        <a:graphic>
          <a:graphicData uri="http://schemas.openxmlformats.org/drawingml/2006/table">
            <a:tbl>
              <a:tblPr firstCol="1" bandRow="1">
                <a:tableStyleId>{5C22544A-7EE6-4342-B048-85BDC9FD1C3A}</a:tableStyleId>
              </a:tblPr>
              <a:tblGrid>
                <a:gridCol w="969478">
                  <a:extLst>
                    <a:ext uri="{9D8B030D-6E8A-4147-A177-3AD203B41FA5}">
                      <a16:colId xmlns:a16="http://schemas.microsoft.com/office/drawing/2014/main" val="20000"/>
                    </a:ext>
                  </a:extLst>
                </a:gridCol>
                <a:gridCol w="1286833">
                  <a:extLst>
                    <a:ext uri="{9D8B030D-6E8A-4147-A177-3AD203B41FA5}">
                      <a16:colId xmlns:a16="http://schemas.microsoft.com/office/drawing/2014/main" val="20001"/>
                    </a:ext>
                  </a:extLst>
                </a:gridCol>
                <a:gridCol w="1542072">
                  <a:extLst>
                    <a:ext uri="{9D8B030D-6E8A-4147-A177-3AD203B41FA5}">
                      <a16:colId xmlns:a16="http://schemas.microsoft.com/office/drawing/2014/main" val="937903675"/>
                    </a:ext>
                  </a:extLst>
                </a:gridCol>
                <a:gridCol w="1478263">
                  <a:extLst>
                    <a:ext uri="{9D8B030D-6E8A-4147-A177-3AD203B41FA5}">
                      <a16:colId xmlns:a16="http://schemas.microsoft.com/office/drawing/2014/main" val="3997140309"/>
                    </a:ext>
                  </a:extLst>
                </a:gridCol>
                <a:gridCol w="1531437">
                  <a:extLst>
                    <a:ext uri="{9D8B030D-6E8A-4147-A177-3AD203B41FA5}">
                      <a16:colId xmlns:a16="http://schemas.microsoft.com/office/drawing/2014/main" val="380693653"/>
                    </a:ext>
                  </a:extLst>
                </a:gridCol>
                <a:gridCol w="1456993">
                  <a:extLst>
                    <a:ext uri="{9D8B030D-6E8A-4147-A177-3AD203B41FA5}">
                      <a16:colId xmlns:a16="http://schemas.microsoft.com/office/drawing/2014/main" val="2157911897"/>
                    </a:ext>
                  </a:extLst>
                </a:gridCol>
                <a:gridCol w="2734881">
                  <a:extLst>
                    <a:ext uri="{9D8B030D-6E8A-4147-A177-3AD203B41FA5}">
                      <a16:colId xmlns:a16="http://schemas.microsoft.com/office/drawing/2014/main" val="1807706090"/>
                    </a:ext>
                  </a:extLst>
                </a:gridCol>
              </a:tblGrid>
              <a:tr h="227884">
                <a:tc>
                  <a:txBody>
                    <a:bodyPr/>
                    <a:lstStyle/>
                    <a:p>
                      <a:pPr marL="0" algn="l" defTabSz="914400" rtl="0" eaLnBrk="1" latinLnBrk="0" hangingPunct="1"/>
                      <a:r>
                        <a:rPr lang="en-US" sz="1400" b="0" kern="1200" dirty="0">
                          <a:solidFill>
                            <a:schemeClr val="bg1">
                              <a:lumMod val="50000"/>
                            </a:schemeClr>
                          </a:solidFill>
                          <a:latin typeface="+mj-lt"/>
                          <a:ea typeface="+mn-ea"/>
                          <a:cs typeface="+mn-cs"/>
                        </a:rPr>
                        <a:t>REVISION</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DATE</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AUTHOR</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REVISED BY</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APPROVED BY</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STATUS</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US" sz="1400" b="0" kern="1200" dirty="0">
                          <a:solidFill>
                            <a:schemeClr val="bg1">
                              <a:lumMod val="50000"/>
                            </a:schemeClr>
                          </a:solidFill>
                          <a:latin typeface="+mj-lt"/>
                          <a:ea typeface="+mn-ea"/>
                          <a:cs typeface="+mn-cs"/>
                        </a:rPr>
                        <a:t>DESCRIPTION OF CHANGE</a:t>
                      </a: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5E5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3026988"/>
                  </a:ext>
                </a:extLst>
              </a:tr>
              <a:tr h="227884">
                <a:tc>
                  <a:txBody>
                    <a:bodyPr/>
                    <a:lstStyle/>
                    <a:p>
                      <a:r>
                        <a:rPr lang="en-US" sz="1400" b="0" dirty="0">
                          <a:solidFill>
                            <a:srgbClr val="404040"/>
                          </a:solidFill>
                          <a:latin typeface="+mj-lt"/>
                        </a:rPr>
                        <a:t>1.0</a:t>
                      </a:r>
                    </a:p>
                  </a:txBody>
                  <a:tcPr>
                    <a:lnL w="12700" cap="flat" cmpd="sng" algn="ctr">
                      <a:no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kern="1200" dirty="0">
                          <a:solidFill>
                            <a:schemeClr val="dk1"/>
                          </a:solidFill>
                          <a:latin typeface="+mj-lt"/>
                          <a:ea typeface="+mn-ea"/>
                          <a:cs typeface="+mn-cs"/>
                        </a:rPr>
                        <a:t>06-12-2022</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400" kern="1200" dirty="0">
                          <a:solidFill>
                            <a:schemeClr val="dk1"/>
                          </a:solidFill>
                          <a:latin typeface="+mj-lt"/>
                          <a:ea typeface="+mn-ea"/>
                          <a:cs typeface="+mn-cs"/>
                        </a:rPr>
                        <a:t>Andrei Enea</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kern="1200" dirty="0">
                          <a:solidFill>
                            <a:schemeClr val="dk1"/>
                          </a:solidFill>
                          <a:latin typeface="+mj-lt"/>
                          <a:ea typeface="+mn-ea"/>
                          <a:cs typeface="+mn-cs"/>
                        </a:rPr>
                        <a:t>Reviser’s Name &amp; Role </a:t>
                      </a:r>
                      <a:endParaRPr lang="en-US" sz="1400" b="0" kern="1200" dirty="0">
                        <a:solidFill>
                          <a:schemeClr val="dk1"/>
                        </a:solidFill>
                        <a:latin typeface="+mj-lt"/>
                        <a:ea typeface="+mn-ea"/>
                        <a:cs typeface="+mn-cs"/>
                      </a:endParaRP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j-lt"/>
                          <a:ea typeface="+mn-ea"/>
                          <a:cs typeface="+mn-cs"/>
                        </a:rPr>
                        <a:t>Approver’s Name &amp; Role</a:t>
                      </a:r>
                      <a:endParaRPr lang="en-US" sz="1400" b="0" kern="1200" dirty="0">
                        <a:solidFill>
                          <a:schemeClr val="dk1"/>
                        </a:solidFill>
                        <a:latin typeface="+mj-lt"/>
                        <a:ea typeface="+mn-ea"/>
                        <a:cs typeface="+mn-cs"/>
                      </a:endParaRP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j-lt"/>
                          <a:ea typeface="+mn-ea"/>
                          <a:cs typeface="+mn-cs"/>
                        </a:rPr>
                        <a:t>Done</a:t>
                      </a:r>
                    </a:p>
                  </a:txBody>
                  <a:tcPr>
                    <a:lnL w="12700" cap="flat" cmpd="sng" algn="ctr">
                      <a:solidFill>
                        <a:srgbClr val="E5E5E5"/>
                      </a:solidFill>
                      <a:prstDash val="solid"/>
                      <a:round/>
                      <a:headEnd type="none" w="med" len="med"/>
                      <a:tailEnd type="none" w="med" len="med"/>
                    </a:lnL>
                    <a:lnR w="12700" cap="flat" cmpd="sng" algn="ctr">
                      <a:solidFill>
                        <a:srgbClr val="E5E5E5"/>
                      </a:solid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latin typeface="+mj-lt"/>
                      </a:endParaRPr>
                    </a:p>
                  </a:txBody>
                  <a:tcPr>
                    <a:lnL w="12700" cap="flat" cmpd="sng" algn="ctr">
                      <a:solidFill>
                        <a:srgbClr val="E5E5E5"/>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5E5E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8" name="Content Placeholder 4">
            <a:extLst>
              <a:ext uri="{FF2B5EF4-FFF2-40B4-BE49-F238E27FC236}">
                <a16:creationId xmlns:a16="http://schemas.microsoft.com/office/drawing/2014/main" id="{04C95546-3B3E-420E-BAF9-C20FBBC0AEBB}"/>
              </a:ext>
            </a:extLst>
          </p:cNvPr>
          <p:cNvSpPr txBox="1">
            <a:spLocks/>
          </p:cNvSpPr>
          <p:nvPr/>
        </p:nvSpPr>
        <p:spPr>
          <a:xfrm>
            <a:off x="718129" y="4123587"/>
            <a:ext cx="6505286" cy="5207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mj-lt"/>
              </a:rPr>
              <a:t>Revision History</a:t>
            </a:r>
          </a:p>
        </p:txBody>
      </p:sp>
    </p:spTree>
    <p:extLst>
      <p:ext uri="{BB962C8B-B14F-4D97-AF65-F5344CB8AC3E}">
        <p14:creationId xmlns:p14="http://schemas.microsoft.com/office/powerpoint/2010/main" val="1769754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CB7C-1582-CC55-66E6-0CCD48195365}"/>
              </a:ext>
            </a:extLst>
          </p:cNvPr>
          <p:cNvSpPr>
            <a:spLocks noGrp="1"/>
          </p:cNvSpPr>
          <p:nvPr>
            <p:ph type="title"/>
          </p:nvPr>
        </p:nvSpPr>
        <p:spPr>
          <a:xfrm>
            <a:off x="4269115" y="2396440"/>
            <a:ext cx="3881581" cy="1888547"/>
          </a:xfrm>
        </p:spPr>
        <p:txBody>
          <a:bodyPr/>
          <a:lstStyle/>
          <a:p>
            <a:r>
              <a:rPr lang="en-US" dirty="0"/>
              <a:t>Trainers</a:t>
            </a:r>
          </a:p>
        </p:txBody>
      </p:sp>
      <p:pic>
        <p:nvPicPr>
          <p:cNvPr id="5" name="Picture 4">
            <a:extLst>
              <a:ext uri="{FF2B5EF4-FFF2-40B4-BE49-F238E27FC236}">
                <a16:creationId xmlns:a16="http://schemas.microsoft.com/office/drawing/2014/main" id="{53E580F7-9507-03CA-CF69-1ED7A2954900}"/>
              </a:ext>
            </a:extLst>
          </p:cNvPr>
          <p:cNvPicPr>
            <a:picLocks noChangeAspect="1"/>
          </p:cNvPicPr>
          <p:nvPr/>
        </p:nvPicPr>
        <p:blipFill>
          <a:blip r:embed="rId2"/>
          <a:stretch>
            <a:fillRect/>
          </a:stretch>
        </p:blipFill>
        <p:spPr>
          <a:xfrm>
            <a:off x="4742965" y="769623"/>
            <a:ext cx="4669941" cy="4273666"/>
          </a:xfrm>
          <a:prstGeom prst="rect">
            <a:avLst/>
          </a:prstGeom>
        </p:spPr>
      </p:pic>
      <p:sp>
        <p:nvSpPr>
          <p:cNvPr id="9" name="TextBox 8">
            <a:extLst>
              <a:ext uri="{FF2B5EF4-FFF2-40B4-BE49-F238E27FC236}">
                <a16:creationId xmlns:a16="http://schemas.microsoft.com/office/drawing/2014/main" id="{E898802E-6EF9-F423-3A8B-9525472607FB}"/>
              </a:ext>
            </a:extLst>
          </p:cNvPr>
          <p:cNvSpPr txBox="1"/>
          <p:nvPr/>
        </p:nvSpPr>
        <p:spPr>
          <a:xfrm>
            <a:off x="851501" y="1097364"/>
            <a:ext cx="2957208" cy="369332"/>
          </a:xfrm>
          <a:prstGeom prst="rect">
            <a:avLst/>
          </a:prstGeom>
          <a:noFill/>
        </p:spPr>
        <p:txBody>
          <a:bodyPr wrap="square" rtlCol="0">
            <a:spAutoFit/>
          </a:bodyPr>
          <a:lstStyle/>
          <a:p>
            <a:r>
              <a:rPr lang="en-US" dirty="0"/>
              <a:t>Andrei-Florin Enea</a:t>
            </a:r>
          </a:p>
        </p:txBody>
      </p:sp>
      <p:sp>
        <p:nvSpPr>
          <p:cNvPr id="10" name="TextBox 9">
            <a:extLst>
              <a:ext uri="{FF2B5EF4-FFF2-40B4-BE49-F238E27FC236}">
                <a16:creationId xmlns:a16="http://schemas.microsoft.com/office/drawing/2014/main" id="{D6DA05C1-4D01-E4F0-5F86-81ABB9DABA81}"/>
              </a:ext>
            </a:extLst>
          </p:cNvPr>
          <p:cNvSpPr txBox="1"/>
          <p:nvPr/>
        </p:nvSpPr>
        <p:spPr>
          <a:xfrm>
            <a:off x="8974350" y="6020335"/>
            <a:ext cx="2704290" cy="369332"/>
          </a:xfrm>
          <a:prstGeom prst="rect">
            <a:avLst/>
          </a:prstGeom>
          <a:noFill/>
        </p:spPr>
        <p:txBody>
          <a:bodyPr wrap="square" rtlCol="0">
            <a:spAutoFit/>
          </a:bodyPr>
          <a:lstStyle/>
          <a:p>
            <a:r>
              <a:rPr lang="en-US" dirty="0"/>
              <a:t>Gyorfi Istvan</a:t>
            </a:r>
          </a:p>
        </p:txBody>
      </p:sp>
      <p:pic>
        <p:nvPicPr>
          <p:cNvPr id="7" name="Picture 10">
            <a:extLst>
              <a:ext uri="{FF2B5EF4-FFF2-40B4-BE49-F238E27FC236}">
                <a16:creationId xmlns:a16="http://schemas.microsoft.com/office/drawing/2014/main" id="{4EDD7AE5-61BB-A8B0-344D-25AAFF033FA9}"/>
              </a:ext>
            </a:extLst>
          </p:cNvPr>
          <p:cNvPicPr>
            <a:picLocks noGrp="1" noChangeAspect="1"/>
          </p:cNvPicPr>
          <p:nvPr>
            <p:ph sz="quarter" idx="11"/>
          </p:nvPr>
        </p:nvPicPr>
        <p:blipFill>
          <a:blip r:embed="rId3"/>
          <a:stretch>
            <a:fillRect/>
          </a:stretch>
        </p:blipFill>
        <p:spPr>
          <a:xfrm>
            <a:off x="7806496" y="1864908"/>
            <a:ext cx="3714750" cy="3000375"/>
          </a:xfrm>
        </p:spPr>
      </p:pic>
      <p:pic>
        <p:nvPicPr>
          <p:cNvPr id="11" name="Picture 11" descr="Text&#10;&#10;Description automatically generated">
            <a:extLst>
              <a:ext uri="{FF2B5EF4-FFF2-40B4-BE49-F238E27FC236}">
                <a16:creationId xmlns:a16="http://schemas.microsoft.com/office/drawing/2014/main" id="{681EBBB3-65E6-00D3-D16C-9B18E4D2009D}"/>
              </a:ext>
            </a:extLst>
          </p:cNvPr>
          <p:cNvPicPr>
            <a:picLocks noChangeAspect="1"/>
          </p:cNvPicPr>
          <p:nvPr/>
        </p:nvPicPr>
        <p:blipFill>
          <a:blip r:embed="rId4"/>
          <a:stretch>
            <a:fillRect/>
          </a:stretch>
        </p:blipFill>
        <p:spPr>
          <a:xfrm>
            <a:off x="529303" y="2057400"/>
            <a:ext cx="3447845" cy="3447845"/>
          </a:xfrm>
          <a:prstGeom prst="rect">
            <a:avLst/>
          </a:prstGeom>
        </p:spPr>
      </p:pic>
    </p:spTree>
    <p:extLst>
      <p:ext uri="{BB962C8B-B14F-4D97-AF65-F5344CB8AC3E}">
        <p14:creationId xmlns:p14="http://schemas.microsoft.com/office/powerpoint/2010/main" val="1180786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Logo&#10;&#10;Description automatically generated">
            <a:extLst>
              <a:ext uri="{FF2B5EF4-FFF2-40B4-BE49-F238E27FC236}">
                <a16:creationId xmlns:a16="http://schemas.microsoft.com/office/drawing/2014/main" id="{F4D4E392-A7EA-8802-A6A4-2ADDB0FB7ABC}"/>
              </a:ext>
            </a:extLst>
          </p:cNvPr>
          <p:cNvPicPr>
            <a:picLocks noGrp="1" noChangeAspect="1"/>
          </p:cNvPicPr>
          <p:nvPr>
            <p:ph sz="quarter" idx="11"/>
          </p:nvPr>
        </p:nvPicPr>
        <p:blipFill>
          <a:blip r:embed="rId2"/>
          <a:stretch>
            <a:fillRect/>
          </a:stretch>
        </p:blipFill>
        <p:spPr>
          <a:xfrm>
            <a:off x="596018" y="2304168"/>
            <a:ext cx="4652027" cy="2605483"/>
          </a:xfrm>
        </p:spPr>
      </p:pic>
      <p:sp>
        <p:nvSpPr>
          <p:cNvPr id="10" name="Title 9">
            <a:extLst>
              <a:ext uri="{FF2B5EF4-FFF2-40B4-BE49-F238E27FC236}">
                <a16:creationId xmlns:a16="http://schemas.microsoft.com/office/drawing/2014/main" id="{443CD6C8-3ADD-FA2D-83B1-C92FCD90C9E8}"/>
              </a:ext>
            </a:extLst>
          </p:cNvPr>
          <p:cNvSpPr>
            <a:spLocks noGrp="1"/>
          </p:cNvSpPr>
          <p:nvPr>
            <p:ph type="title"/>
          </p:nvPr>
        </p:nvSpPr>
        <p:spPr>
          <a:xfrm>
            <a:off x="5958054" y="533433"/>
            <a:ext cx="3881581" cy="1888547"/>
          </a:xfrm>
        </p:spPr>
        <p:txBody>
          <a:bodyPr/>
          <a:lstStyle/>
          <a:p>
            <a:r>
              <a:rPr lang="en-US">
                <a:latin typeface="Tahoma"/>
                <a:ea typeface="Tahoma"/>
                <a:cs typeface="Tahoma"/>
              </a:rPr>
              <a:t>What is GIT </a:t>
            </a:r>
            <a:endParaRPr lang="en-US"/>
          </a:p>
        </p:txBody>
      </p:sp>
      <p:sp>
        <p:nvSpPr>
          <p:cNvPr id="11" name="TextBox 10">
            <a:extLst>
              <a:ext uri="{FF2B5EF4-FFF2-40B4-BE49-F238E27FC236}">
                <a16:creationId xmlns:a16="http://schemas.microsoft.com/office/drawing/2014/main" id="{C20301A4-1541-3962-11EA-36D5B29E9420}"/>
              </a:ext>
            </a:extLst>
          </p:cNvPr>
          <p:cNvSpPr txBox="1"/>
          <p:nvPr/>
        </p:nvSpPr>
        <p:spPr>
          <a:xfrm>
            <a:off x="5747926" y="1411111"/>
            <a:ext cx="536222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a:p>
            <a:r>
              <a:rPr lang="en-US" dirty="0">
                <a:ea typeface="+mn-lt"/>
                <a:cs typeface="+mn-lt"/>
              </a:rPr>
              <a:t>Git is the most commonly used version control system. Git tracks the changes you make to files, so you have a record of what has been done, and you can revert to specific versions should you ever need to. Git also makes collaboration easier, allowing changes by multiple people to all be merged into one source. </a:t>
            </a:r>
            <a:endParaRPr lang="en-US" dirty="0"/>
          </a:p>
          <a:p>
            <a:br>
              <a:rPr lang="en-US" dirty="0"/>
            </a:br>
            <a:endParaRPr lang="en-US" dirty="0"/>
          </a:p>
        </p:txBody>
      </p:sp>
      <p:pic>
        <p:nvPicPr>
          <p:cNvPr id="13" name="Picture 13" descr="Diagram, schematic&#10;&#10;Description automatically generated">
            <a:extLst>
              <a:ext uri="{FF2B5EF4-FFF2-40B4-BE49-F238E27FC236}">
                <a16:creationId xmlns:a16="http://schemas.microsoft.com/office/drawing/2014/main" id="{9D21DE74-3C33-35A8-588E-60EFEEEDE8CE}"/>
              </a:ext>
            </a:extLst>
          </p:cNvPr>
          <p:cNvPicPr>
            <a:picLocks noChangeAspect="1"/>
          </p:cNvPicPr>
          <p:nvPr/>
        </p:nvPicPr>
        <p:blipFill>
          <a:blip r:embed="rId3"/>
          <a:stretch>
            <a:fillRect/>
          </a:stretch>
        </p:blipFill>
        <p:spPr>
          <a:xfrm>
            <a:off x="6436548" y="4325456"/>
            <a:ext cx="4173125" cy="2139384"/>
          </a:xfrm>
          <a:prstGeom prst="rect">
            <a:avLst/>
          </a:prstGeom>
        </p:spPr>
      </p:pic>
    </p:spTree>
    <p:extLst>
      <p:ext uri="{BB962C8B-B14F-4D97-AF65-F5344CB8AC3E}">
        <p14:creationId xmlns:p14="http://schemas.microsoft.com/office/powerpoint/2010/main" val="91887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Logo&#10;&#10;Description automatically generated">
            <a:extLst>
              <a:ext uri="{FF2B5EF4-FFF2-40B4-BE49-F238E27FC236}">
                <a16:creationId xmlns:a16="http://schemas.microsoft.com/office/drawing/2014/main" id="{F4D4E392-A7EA-8802-A6A4-2ADDB0FB7ABC}"/>
              </a:ext>
            </a:extLst>
          </p:cNvPr>
          <p:cNvPicPr>
            <a:picLocks noGrp="1" noChangeAspect="1"/>
          </p:cNvPicPr>
          <p:nvPr>
            <p:ph sz="quarter" idx="11"/>
          </p:nvPr>
        </p:nvPicPr>
        <p:blipFill>
          <a:blip r:embed="rId2"/>
          <a:stretch>
            <a:fillRect/>
          </a:stretch>
        </p:blipFill>
        <p:spPr>
          <a:xfrm>
            <a:off x="596018" y="2304168"/>
            <a:ext cx="4652027" cy="2605483"/>
          </a:xfrm>
        </p:spPr>
      </p:pic>
      <p:sp>
        <p:nvSpPr>
          <p:cNvPr id="10" name="Title 9">
            <a:extLst>
              <a:ext uri="{FF2B5EF4-FFF2-40B4-BE49-F238E27FC236}">
                <a16:creationId xmlns:a16="http://schemas.microsoft.com/office/drawing/2014/main" id="{443CD6C8-3ADD-FA2D-83B1-C92FCD90C9E8}"/>
              </a:ext>
            </a:extLst>
          </p:cNvPr>
          <p:cNvSpPr>
            <a:spLocks noGrp="1"/>
          </p:cNvSpPr>
          <p:nvPr>
            <p:ph type="title"/>
          </p:nvPr>
        </p:nvSpPr>
        <p:spPr>
          <a:xfrm>
            <a:off x="5958054" y="533433"/>
            <a:ext cx="5479561" cy="1888547"/>
          </a:xfrm>
        </p:spPr>
        <p:txBody>
          <a:bodyPr/>
          <a:lstStyle/>
          <a:p>
            <a:r>
              <a:rPr lang="en-US"/>
              <a:t>Ways to Use Git</a:t>
            </a:r>
          </a:p>
          <a:p>
            <a:endParaRPr lang="en-US" dirty="0">
              <a:latin typeface="Tahoma"/>
              <a:ea typeface="Tahoma"/>
              <a:cs typeface="Tahoma"/>
            </a:endParaRPr>
          </a:p>
        </p:txBody>
      </p:sp>
      <p:sp>
        <p:nvSpPr>
          <p:cNvPr id="11" name="TextBox 10">
            <a:extLst>
              <a:ext uri="{FF2B5EF4-FFF2-40B4-BE49-F238E27FC236}">
                <a16:creationId xmlns:a16="http://schemas.microsoft.com/office/drawing/2014/main" id="{C20301A4-1541-3962-11EA-36D5B29E9420}"/>
              </a:ext>
            </a:extLst>
          </p:cNvPr>
          <p:cNvSpPr txBox="1"/>
          <p:nvPr/>
        </p:nvSpPr>
        <p:spPr>
          <a:xfrm>
            <a:off x="5747926" y="1411111"/>
            <a:ext cx="53622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a:p>
            <a:r>
              <a:rPr lang="en-US" dirty="0">
                <a:ea typeface="+mn-lt"/>
                <a:cs typeface="+mn-lt"/>
              </a:rPr>
              <a:t>Command Line – terminal </a:t>
            </a:r>
            <a:endParaRPr lang="en-US" dirty="0">
              <a:cs typeface="Calibri"/>
            </a:endParaRPr>
          </a:p>
          <a:p>
            <a:r>
              <a:rPr lang="en-US" dirty="0" err="1">
                <a:cs typeface="Calibri"/>
              </a:rPr>
              <a:t>DesktopApp</a:t>
            </a:r>
            <a:r>
              <a:rPr lang="en-US" dirty="0">
                <a:cs typeface="Calibri"/>
              </a:rPr>
              <a:t> has a GUI – </a:t>
            </a:r>
            <a:r>
              <a:rPr lang="en-US" dirty="0" err="1">
                <a:cs typeface="Calibri"/>
              </a:rPr>
              <a:t>eg.</a:t>
            </a:r>
            <a:r>
              <a:rPr lang="en-US" dirty="0">
                <a:cs typeface="Calibri"/>
              </a:rPr>
              <a:t> SourceTree</a:t>
            </a:r>
          </a:p>
          <a:p>
            <a:r>
              <a:rPr lang="en-US" dirty="0">
                <a:cs typeface="Calibri"/>
              </a:rPr>
              <a:t>other</a:t>
            </a:r>
          </a:p>
          <a:p>
            <a:br>
              <a:rPr lang="en-US" dirty="0"/>
            </a:br>
            <a:endParaRPr lang="en-US" dirty="0"/>
          </a:p>
        </p:txBody>
      </p:sp>
      <p:pic>
        <p:nvPicPr>
          <p:cNvPr id="2" name="Picture 2" descr="Graphical user interface, text, application, email&#10;&#10;Description automatically generated">
            <a:extLst>
              <a:ext uri="{FF2B5EF4-FFF2-40B4-BE49-F238E27FC236}">
                <a16:creationId xmlns:a16="http://schemas.microsoft.com/office/drawing/2014/main" id="{55C2DE81-ED15-221F-4A52-0B07D413759D}"/>
              </a:ext>
            </a:extLst>
          </p:cNvPr>
          <p:cNvPicPr>
            <a:picLocks noChangeAspect="1"/>
          </p:cNvPicPr>
          <p:nvPr/>
        </p:nvPicPr>
        <p:blipFill>
          <a:blip r:embed="rId3"/>
          <a:stretch>
            <a:fillRect/>
          </a:stretch>
        </p:blipFill>
        <p:spPr>
          <a:xfrm>
            <a:off x="5597370" y="2917262"/>
            <a:ext cx="6272073" cy="3228098"/>
          </a:xfrm>
          <a:prstGeom prst="rect">
            <a:avLst/>
          </a:prstGeom>
        </p:spPr>
      </p:pic>
    </p:spTree>
    <p:extLst>
      <p:ext uri="{BB962C8B-B14F-4D97-AF65-F5344CB8AC3E}">
        <p14:creationId xmlns:p14="http://schemas.microsoft.com/office/powerpoint/2010/main" val="1196260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Logo&#10;&#10;Description automatically generated">
            <a:extLst>
              <a:ext uri="{FF2B5EF4-FFF2-40B4-BE49-F238E27FC236}">
                <a16:creationId xmlns:a16="http://schemas.microsoft.com/office/drawing/2014/main" id="{F4D4E392-A7EA-8802-A6A4-2ADDB0FB7ABC}"/>
              </a:ext>
            </a:extLst>
          </p:cNvPr>
          <p:cNvPicPr>
            <a:picLocks noGrp="1" noChangeAspect="1"/>
          </p:cNvPicPr>
          <p:nvPr>
            <p:ph sz="quarter" idx="11"/>
          </p:nvPr>
        </p:nvPicPr>
        <p:blipFill>
          <a:blip r:embed="rId2"/>
          <a:stretch>
            <a:fillRect/>
          </a:stretch>
        </p:blipFill>
        <p:spPr>
          <a:xfrm>
            <a:off x="596018" y="2304168"/>
            <a:ext cx="4652027" cy="2605483"/>
          </a:xfrm>
        </p:spPr>
      </p:pic>
      <p:sp>
        <p:nvSpPr>
          <p:cNvPr id="10" name="Title 9">
            <a:extLst>
              <a:ext uri="{FF2B5EF4-FFF2-40B4-BE49-F238E27FC236}">
                <a16:creationId xmlns:a16="http://schemas.microsoft.com/office/drawing/2014/main" id="{443CD6C8-3ADD-FA2D-83B1-C92FCD90C9E8}"/>
              </a:ext>
            </a:extLst>
          </p:cNvPr>
          <p:cNvSpPr>
            <a:spLocks noGrp="1"/>
          </p:cNvSpPr>
          <p:nvPr>
            <p:ph type="title"/>
          </p:nvPr>
        </p:nvSpPr>
        <p:spPr>
          <a:xfrm>
            <a:off x="4345278" y="533433"/>
            <a:ext cx="7092337" cy="1888547"/>
          </a:xfrm>
        </p:spPr>
        <p:txBody>
          <a:bodyPr/>
          <a:lstStyle/>
          <a:p>
            <a:r>
              <a:rPr lang="en-US"/>
              <a:t>Git Repositories</a:t>
            </a:r>
          </a:p>
          <a:p>
            <a:br>
              <a:rPr lang="en-US" dirty="0"/>
            </a:br>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p:txBody>
      </p:sp>
      <p:sp>
        <p:nvSpPr>
          <p:cNvPr id="11" name="TextBox 10">
            <a:extLst>
              <a:ext uri="{FF2B5EF4-FFF2-40B4-BE49-F238E27FC236}">
                <a16:creationId xmlns:a16="http://schemas.microsoft.com/office/drawing/2014/main" id="{C20301A4-1541-3962-11EA-36D5B29E9420}"/>
              </a:ext>
            </a:extLst>
          </p:cNvPr>
          <p:cNvSpPr txBox="1"/>
          <p:nvPr/>
        </p:nvSpPr>
        <p:spPr>
          <a:xfrm>
            <a:off x="6206606" y="1877188"/>
            <a:ext cx="536222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cs typeface="Calibri"/>
            </a:endParaRPr>
          </a:p>
          <a:p>
            <a:pPr marL="342900" indent="-342900">
              <a:buFont typeface="Arial"/>
              <a:buChar char="•"/>
            </a:pPr>
            <a:r>
              <a:rPr lang="en-US" sz="2000" dirty="0">
                <a:ea typeface="+mn-lt"/>
                <a:cs typeface="+mn-lt"/>
              </a:rPr>
              <a:t>A Git </a:t>
            </a:r>
            <a:r>
              <a:rPr lang="en-US" sz="2000" b="1" dirty="0">
                <a:ea typeface="+mn-lt"/>
                <a:cs typeface="+mn-lt"/>
              </a:rPr>
              <a:t>repository</a:t>
            </a:r>
            <a:r>
              <a:rPr lang="en-US" sz="2000" dirty="0">
                <a:ea typeface="+mn-lt"/>
                <a:cs typeface="+mn-lt"/>
              </a:rPr>
              <a:t> (or </a:t>
            </a:r>
            <a:r>
              <a:rPr lang="en-US" sz="2000" b="1" dirty="0">
                <a:ea typeface="+mn-lt"/>
                <a:cs typeface="+mn-lt"/>
              </a:rPr>
              <a:t>repo</a:t>
            </a:r>
            <a:r>
              <a:rPr lang="en-US" sz="2000" dirty="0">
                <a:ea typeface="+mn-lt"/>
                <a:cs typeface="+mn-lt"/>
              </a:rPr>
              <a:t> for short) contains all of the project files and the entire revision history. </a:t>
            </a:r>
          </a:p>
          <a:p>
            <a:pPr marL="342900" indent="-342900">
              <a:buFont typeface="Arial"/>
              <a:buChar char="•"/>
            </a:pPr>
            <a:r>
              <a:rPr lang="en-US" sz="2000" dirty="0">
                <a:ea typeface="+mn-lt"/>
                <a:cs typeface="+mn-lt"/>
              </a:rPr>
              <a:t>You’ll take an ordinary folder of files (such as a website’s root folder), and tell Git to make it a repository.</a:t>
            </a:r>
            <a:endParaRPr lang="en-US" sz="2000">
              <a:ea typeface="+mn-lt"/>
              <a:cs typeface="+mn-lt"/>
            </a:endParaRPr>
          </a:p>
          <a:p>
            <a:pPr marL="342900" indent="-342900">
              <a:buFont typeface="Arial"/>
              <a:buChar char="•"/>
            </a:pPr>
            <a:r>
              <a:rPr lang="en-US" sz="2000" dirty="0">
                <a:ea typeface="+mn-lt"/>
                <a:cs typeface="+mn-lt"/>
              </a:rPr>
              <a:t> This creates a </a:t>
            </a:r>
            <a:r>
              <a:rPr lang="en-US" sz="2000" b="1" dirty="0">
                <a:ea typeface="+mn-lt"/>
                <a:cs typeface="+mn-lt"/>
              </a:rPr>
              <a:t>.git </a:t>
            </a:r>
            <a:r>
              <a:rPr lang="en-US" sz="2000" dirty="0">
                <a:ea typeface="+mn-lt"/>
                <a:cs typeface="+mn-lt"/>
              </a:rPr>
              <a:t>subfolder, which contains all of the Git metadata for tracking changes.</a:t>
            </a:r>
            <a:endParaRPr lang="en-US" sz="2000">
              <a:cs typeface="Calibri" panose="020F0502020204030204"/>
            </a:endParaRPr>
          </a:p>
          <a:p>
            <a:br>
              <a:rPr lang="en-US" dirty="0"/>
            </a:br>
            <a:endParaRPr lang="en-US" dirty="0"/>
          </a:p>
        </p:txBody>
      </p:sp>
    </p:spTree>
    <p:extLst>
      <p:ext uri="{BB962C8B-B14F-4D97-AF65-F5344CB8AC3E}">
        <p14:creationId xmlns:p14="http://schemas.microsoft.com/office/powerpoint/2010/main" val="1028207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Logo&#10;&#10;Description automatically generated">
            <a:extLst>
              <a:ext uri="{FF2B5EF4-FFF2-40B4-BE49-F238E27FC236}">
                <a16:creationId xmlns:a16="http://schemas.microsoft.com/office/drawing/2014/main" id="{F4D4E392-A7EA-8802-A6A4-2ADDB0FB7ABC}"/>
              </a:ext>
            </a:extLst>
          </p:cNvPr>
          <p:cNvPicPr>
            <a:picLocks noGrp="1" noChangeAspect="1"/>
          </p:cNvPicPr>
          <p:nvPr>
            <p:ph sz="quarter" idx="11"/>
          </p:nvPr>
        </p:nvPicPr>
        <p:blipFill>
          <a:blip r:embed="rId2"/>
          <a:stretch>
            <a:fillRect/>
          </a:stretch>
        </p:blipFill>
        <p:spPr>
          <a:xfrm>
            <a:off x="596018" y="2304168"/>
            <a:ext cx="4652027" cy="2605483"/>
          </a:xfrm>
        </p:spPr>
      </p:pic>
      <p:sp>
        <p:nvSpPr>
          <p:cNvPr id="10" name="Title 9">
            <a:extLst>
              <a:ext uri="{FF2B5EF4-FFF2-40B4-BE49-F238E27FC236}">
                <a16:creationId xmlns:a16="http://schemas.microsoft.com/office/drawing/2014/main" id="{443CD6C8-3ADD-FA2D-83B1-C92FCD90C9E8}"/>
              </a:ext>
            </a:extLst>
          </p:cNvPr>
          <p:cNvSpPr>
            <a:spLocks noGrp="1"/>
          </p:cNvSpPr>
          <p:nvPr>
            <p:ph type="title"/>
          </p:nvPr>
        </p:nvSpPr>
        <p:spPr>
          <a:xfrm>
            <a:off x="4345278" y="533433"/>
            <a:ext cx="7092337" cy="1888547"/>
          </a:xfrm>
        </p:spPr>
        <p:txBody>
          <a:bodyPr/>
          <a:lstStyle/>
          <a:p>
            <a:r>
              <a:rPr lang="en-US" dirty="0"/>
              <a:t>Stage &amp; Commit Files</a:t>
            </a:r>
            <a:endParaRPr lang="en-US"/>
          </a:p>
          <a:p>
            <a:endParaRPr lang="en-US" dirty="0">
              <a:latin typeface="Tahoma"/>
              <a:ea typeface="Tahoma"/>
              <a:cs typeface="Tahoma"/>
            </a:endParaRPr>
          </a:p>
          <a:p>
            <a:br>
              <a:rPr lang="en-US" dirty="0"/>
            </a:br>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p:txBody>
      </p:sp>
      <p:sp>
        <p:nvSpPr>
          <p:cNvPr id="11" name="TextBox 10">
            <a:extLst>
              <a:ext uri="{FF2B5EF4-FFF2-40B4-BE49-F238E27FC236}">
                <a16:creationId xmlns:a16="http://schemas.microsoft.com/office/drawing/2014/main" id="{C20301A4-1541-3962-11EA-36D5B29E9420}"/>
              </a:ext>
            </a:extLst>
          </p:cNvPr>
          <p:cNvSpPr txBox="1"/>
          <p:nvPr/>
        </p:nvSpPr>
        <p:spPr>
          <a:xfrm>
            <a:off x="5725732" y="1433305"/>
            <a:ext cx="5362222" cy="5878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ea typeface="+mn-lt"/>
                <a:cs typeface="+mn-lt"/>
              </a:rPr>
              <a:t>Think of Git as keeping a list of changes to files. So how do we tell Git to record our changes? Each recorded change to a file or set of files is called a commit.</a:t>
            </a:r>
            <a:endParaRPr lang="en-US" dirty="0">
              <a:cs typeface="Calibri" panose="020F0502020204030204"/>
            </a:endParaRPr>
          </a:p>
          <a:p>
            <a:pPr marL="342900" indent="-342900">
              <a:buFont typeface="Arial"/>
              <a:buChar char="•"/>
            </a:pPr>
            <a:r>
              <a:rPr lang="en-US" sz="2000" dirty="0">
                <a:ea typeface="+mn-lt"/>
                <a:cs typeface="+mn-lt"/>
              </a:rPr>
              <a:t>Before we make a commit, we must tell Git what files we want to commit. This is called staging and uses the </a:t>
            </a:r>
            <a:r>
              <a:rPr lang="en-US" sz="2000" b="1" dirty="0">
                <a:ea typeface="+mn-lt"/>
                <a:cs typeface="+mn-lt"/>
              </a:rPr>
              <a:t>add</a:t>
            </a:r>
            <a:r>
              <a:rPr lang="en-US" sz="2000" dirty="0">
                <a:ea typeface="+mn-lt"/>
                <a:cs typeface="+mn-lt"/>
              </a:rPr>
              <a:t> command.</a:t>
            </a:r>
            <a:endParaRPr lang="en-US" dirty="0">
              <a:ea typeface="+mn-lt"/>
              <a:cs typeface="+mn-lt"/>
            </a:endParaRPr>
          </a:p>
          <a:p>
            <a:pPr marL="342900" indent="-342900">
              <a:buFont typeface="Arial"/>
              <a:buChar char="•"/>
            </a:pPr>
            <a:r>
              <a:rPr lang="en-US" sz="2000" dirty="0">
                <a:ea typeface="+mn-lt"/>
                <a:cs typeface="+mn-lt"/>
              </a:rPr>
              <a:t> Why must we do this? </a:t>
            </a:r>
            <a:endParaRPr lang="en-US" dirty="0">
              <a:ea typeface="+mn-lt"/>
              <a:cs typeface="+mn-lt"/>
            </a:endParaRPr>
          </a:p>
          <a:p>
            <a:pPr marL="342900" indent="-342900">
              <a:buFont typeface="Arial"/>
              <a:buChar char="•"/>
            </a:pPr>
            <a:r>
              <a:rPr lang="en-US" sz="2000" dirty="0">
                <a:ea typeface="+mn-lt"/>
                <a:cs typeface="+mn-lt"/>
              </a:rPr>
              <a:t>Why can’t we just commit the file directly? Let’s say you’re working on a two files, but only one of them is ready to commit. You don’t want to be forced to commit both files, just the one that’s ready.</a:t>
            </a:r>
            <a:endParaRPr lang="en-US">
              <a:ea typeface="+mn-lt"/>
              <a:cs typeface="+mn-lt"/>
            </a:endParaRPr>
          </a:p>
          <a:p>
            <a:pPr marL="342900" indent="-342900">
              <a:buFont typeface="Arial"/>
              <a:buChar char="•"/>
            </a:pPr>
            <a:r>
              <a:rPr lang="en-US" sz="2000" dirty="0">
                <a:ea typeface="+mn-lt"/>
                <a:cs typeface="+mn-lt"/>
              </a:rPr>
              <a:t>That’s where Git’s </a:t>
            </a:r>
            <a:r>
              <a:rPr lang="en-US" sz="2000" b="1" dirty="0">
                <a:ea typeface="+mn-lt"/>
                <a:cs typeface="+mn-lt"/>
              </a:rPr>
              <a:t>add</a:t>
            </a:r>
            <a:r>
              <a:rPr lang="en-US" sz="2000" dirty="0">
                <a:ea typeface="+mn-lt"/>
                <a:cs typeface="+mn-lt"/>
              </a:rPr>
              <a:t> command comes in. We add files to a staging area, and then we commit the files that have been staged.</a:t>
            </a:r>
            <a:endParaRPr lang="en-US">
              <a:ea typeface="+mn-lt"/>
              <a:cs typeface="+mn-lt"/>
            </a:endParaRPr>
          </a:p>
          <a:p>
            <a:endParaRPr lang="en-US" sz="2000" dirty="0">
              <a:cs typeface="Calibri"/>
            </a:endParaRPr>
          </a:p>
          <a:p>
            <a:br>
              <a:rPr lang="en-US" dirty="0"/>
            </a:br>
            <a:endParaRPr lang="en-US" dirty="0"/>
          </a:p>
        </p:txBody>
      </p:sp>
    </p:spTree>
    <p:extLst>
      <p:ext uri="{BB962C8B-B14F-4D97-AF65-F5344CB8AC3E}">
        <p14:creationId xmlns:p14="http://schemas.microsoft.com/office/powerpoint/2010/main" val="57588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Logo&#10;&#10;Description automatically generated">
            <a:extLst>
              <a:ext uri="{FF2B5EF4-FFF2-40B4-BE49-F238E27FC236}">
                <a16:creationId xmlns:a16="http://schemas.microsoft.com/office/drawing/2014/main" id="{F4D4E392-A7EA-8802-A6A4-2ADDB0FB7ABC}"/>
              </a:ext>
            </a:extLst>
          </p:cNvPr>
          <p:cNvPicPr>
            <a:picLocks noGrp="1" noChangeAspect="1"/>
          </p:cNvPicPr>
          <p:nvPr>
            <p:ph sz="quarter" idx="11"/>
          </p:nvPr>
        </p:nvPicPr>
        <p:blipFill>
          <a:blip r:embed="rId2"/>
          <a:stretch>
            <a:fillRect/>
          </a:stretch>
        </p:blipFill>
        <p:spPr>
          <a:xfrm>
            <a:off x="596018" y="2304168"/>
            <a:ext cx="4652027" cy="2605483"/>
          </a:xfrm>
        </p:spPr>
      </p:pic>
      <p:sp>
        <p:nvSpPr>
          <p:cNvPr id="10" name="Title 9">
            <a:extLst>
              <a:ext uri="{FF2B5EF4-FFF2-40B4-BE49-F238E27FC236}">
                <a16:creationId xmlns:a16="http://schemas.microsoft.com/office/drawing/2014/main" id="{443CD6C8-3ADD-FA2D-83B1-C92FCD90C9E8}"/>
              </a:ext>
            </a:extLst>
          </p:cNvPr>
          <p:cNvSpPr>
            <a:spLocks noGrp="1"/>
          </p:cNvSpPr>
          <p:nvPr>
            <p:ph type="title"/>
          </p:nvPr>
        </p:nvSpPr>
        <p:spPr>
          <a:xfrm>
            <a:off x="4345278" y="533433"/>
            <a:ext cx="7092337" cy="1888547"/>
          </a:xfrm>
        </p:spPr>
        <p:txBody>
          <a:bodyPr/>
          <a:lstStyle/>
          <a:p>
            <a:r>
              <a:rPr lang="en-US"/>
              <a:t>Remote Repositories</a:t>
            </a:r>
          </a:p>
          <a:p>
            <a:endParaRPr lang="en-US" dirty="0">
              <a:latin typeface="Tahoma"/>
              <a:ea typeface="Tahoma"/>
              <a:cs typeface="Tahoma"/>
            </a:endParaRPr>
          </a:p>
          <a:p>
            <a:endParaRPr lang="en-US" dirty="0">
              <a:latin typeface="Tahoma"/>
              <a:ea typeface="Tahoma"/>
              <a:cs typeface="Tahoma"/>
            </a:endParaRPr>
          </a:p>
          <a:p>
            <a:br>
              <a:rPr lang="en-US" dirty="0"/>
            </a:br>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p:txBody>
      </p:sp>
      <p:sp>
        <p:nvSpPr>
          <p:cNvPr id="11" name="TextBox 10">
            <a:extLst>
              <a:ext uri="{FF2B5EF4-FFF2-40B4-BE49-F238E27FC236}">
                <a16:creationId xmlns:a16="http://schemas.microsoft.com/office/drawing/2014/main" id="{C20301A4-1541-3962-11EA-36D5B29E9420}"/>
              </a:ext>
            </a:extLst>
          </p:cNvPr>
          <p:cNvSpPr txBox="1"/>
          <p:nvPr/>
        </p:nvSpPr>
        <p:spPr>
          <a:xfrm>
            <a:off x="5725732" y="1433305"/>
            <a:ext cx="5243854"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ea typeface="+mn-lt"/>
                <a:cs typeface="+mn-lt"/>
              </a:rPr>
              <a:t>Storing a copy of your Git repo with an online host (such as </a:t>
            </a:r>
            <a:r>
              <a:rPr lang="en-US" sz="2000" dirty="0">
                <a:ea typeface="+mn-lt"/>
                <a:cs typeface="+mn-lt"/>
                <a:hlinkClick r:id="rId3"/>
              </a:rPr>
              <a:t>GitHub</a:t>
            </a:r>
            <a:r>
              <a:rPr lang="en-US" sz="2000" dirty="0">
                <a:ea typeface="+mn-lt"/>
                <a:cs typeface="+mn-lt"/>
              </a:rPr>
              <a:t> or </a:t>
            </a:r>
            <a:r>
              <a:rPr lang="en-US" sz="2000" dirty="0">
                <a:ea typeface="+mn-lt"/>
                <a:cs typeface="+mn-lt"/>
                <a:hlinkClick r:id="rId4"/>
              </a:rPr>
              <a:t>Bitbucket</a:t>
            </a:r>
            <a:r>
              <a:rPr lang="en-US" sz="2000" dirty="0">
                <a:ea typeface="+mn-lt"/>
                <a:cs typeface="+mn-lt"/>
              </a:rPr>
              <a:t>) gives you a centrally located place where you can upload your changes and download changes from others, letting you collaborate more easily with other developers. After you have a remote repository set up, you upload (push) your files and revision history to it. After someone else makes changes to a remote repo, you can download (pull) their changes into your local repo.</a:t>
            </a:r>
            <a:endParaRPr lang="en-US" dirty="0">
              <a:ea typeface="+mn-lt"/>
              <a:cs typeface="+mn-lt"/>
            </a:endParaRPr>
          </a:p>
          <a:p>
            <a:endParaRPr lang="en-US" sz="2000" dirty="0">
              <a:cs typeface="Calibri"/>
            </a:endParaRPr>
          </a:p>
          <a:p>
            <a:br>
              <a:rPr lang="en-US" dirty="0"/>
            </a:br>
            <a:endParaRPr lang="en-US" dirty="0"/>
          </a:p>
        </p:txBody>
      </p:sp>
    </p:spTree>
    <p:extLst>
      <p:ext uri="{BB962C8B-B14F-4D97-AF65-F5344CB8AC3E}">
        <p14:creationId xmlns:p14="http://schemas.microsoft.com/office/powerpoint/2010/main" val="657746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Logo&#10;&#10;Description automatically generated">
            <a:extLst>
              <a:ext uri="{FF2B5EF4-FFF2-40B4-BE49-F238E27FC236}">
                <a16:creationId xmlns:a16="http://schemas.microsoft.com/office/drawing/2014/main" id="{F4D4E392-A7EA-8802-A6A4-2ADDB0FB7ABC}"/>
              </a:ext>
            </a:extLst>
          </p:cNvPr>
          <p:cNvPicPr>
            <a:picLocks noGrp="1" noChangeAspect="1"/>
          </p:cNvPicPr>
          <p:nvPr>
            <p:ph sz="quarter" idx="11"/>
          </p:nvPr>
        </p:nvPicPr>
        <p:blipFill>
          <a:blip r:embed="rId2"/>
          <a:stretch>
            <a:fillRect/>
          </a:stretch>
        </p:blipFill>
        <p:spPr>
          <a:xfrm>
            <a:off x="92950" y="2207993"/>
            <a:ext cx="4652027" cy="2605483"/>
          </a:xfrm>
        </p:spPr>
      </p:pic>
      <p:sp>
        <p:nvSpPr>
          <p:cNvPr id="10" name="Title 9">
            <a:extLst>
              <a:ext uri="{FF2B5EF4-FFF2-40B4-BE49-F238E27FC236}">
                <a16:creationId xmlns:a16="http://schemas.microsoft.com/office/drawing/2014/main" id="{443CD6C8-3ADD-FA2D-83B1-C92FCD90C9E8}"/>
              </a:ext>
            </a:extLst>
          </p:cNvPr>
          <p:cNvSpPr>
            <a:spLocks noGrp="1"/>
          </p:cNvSpPr>
          <p:nvPr>
            <p:ph type="title"/>
          </p:nvPr>
        </p:nvSpPr>
        <p:spPr>
          <a:xfrm>
            <a:off x="4345278" y="533433"/>
            <a:ext cx="7092337" cy="1888547"/>
          </a:xfrm>
        </p:spPr>
        <p:txBody>
          <a:bodyPr/>
          <a:lstStyle/>
          <a:p>
            <a:r>
              <a:rPr lang="en-US"/>
              <a:t>Remote Repositories</a:t>
            </a:r>
          </a:p>
          <a:p>
            <a:endParaRPr lang="en-US" dirty="0">
              <a:latin typeface="Tahoma"/>
              <a:ea typeface="Tahoma"/>
              <a:cs typeface="Tahoma"/>
            </a:endParaRPr>
          </a:p>
          <a:p>
            <a:endParaRPr lang="en-US" dirty="0">
              <a:latin typeface="Tahoma"/>
              <a:ea typeface="Tahoma"/>
              <a:cs typeface="Tahoma"/>
            </a:endParaRPr>
          </a:p>
          <a:p>
            <a:br>
              <a:rPr lang="en-US" dirty="0"/>
            </a:br>
            <a:endParaRPr lang="en-US" dirty="0">
              <a:latin typeface="Tahoma"/>
              <a:ea typeface="Tahoma"/>
              <a:cs typeface="Tahoma"/>
            </a:endParaRPr>
          </a:p>
          <a:p>
            <a:endParaRPr lang="en-US" dirty="0">
              <a:latin typeface="Tahoma"/>
              <a:ea typeface="Tahoma"/>
              <a:cs typeface="Tahoma"/>
            </a:endParaRPr>
          </a:p>
          <a:p>
            <a:endParaRPr lang="en-US" dirty="0">
              <a:latin typeface="Tahoma"/>
              <a:ea typeface="Tahoma"/>
              <a:cs typeface="Tahoma"/>
            </a:endParaRPr>
          </a:p>
        </p:txBody>
      </p:sp>
      <p:pic>
        <p:nvPicPr>
          <p:cNvPr id="2" name="Picture 2" descr="Diagram, schematic&#10;&#10;Description automatically generated">
            <a:extLst>
              <a:ext uri="{FF2B5EF4-FFF2-40B4-BE49-F238E27FC236}">
                <a16:creationId xmlns:a16="http://schemas.microsoft.com/office/drawing/2014/main" id="{09AE1454-35A3-C9F2-9A50-73DDE57F21DC}"/>
              </a:ext>
            </a:extLst>
          </p:cNvPr>
          <p:cNvPicPr>
            <a:picLocks noChangeAspect="1"/>
          </p:cNvPicPr>
          <p:nvPr/>
        </p:nvPicPr>
        <p:blipFill>
          <a:blip r:embed="rId3"/>
          <a:stretch>
            <a:fillRect/>
          </a:stretch>
        </p:blipFill>
        <p:spPr>
          <a:xfrm>
            <a:off x="5094302" y="1839384"/>
            <a:ext cx="7011879" cy="3356786"/>
          </a:xfrm>
          <a:prstGeom prst="rect">
            <a:avLst/>
          </a:prstGeom>
        </p:spPr>
      </p:pic>
    </p:spTree>
    <p:extLst>
      <p:ext uri="{BB962C8B-B14F-4D97-AF65-F5344CB8AC3E}">
        <p14:creationId xmlns:p14="http://schemas.microsoft.com/office/powerpoint/2010/main" val="3398279459"/>
      </p:ext>
    </p:extLst>
  </p:cSld>
  <p:clrMapOvr>
    <a:masterClrMapping/>
  </p:clrMapOvr>
</p:sld>
</file>

<file path=ppt/theme/theme1.xml><?xml version="1.0" encoding="utf-8"?>
<a:theme xmlns:a="http://schemas.openxmlformats.org/drawingml/2006/main" name="Custom Design">
  <a:themeElements>
    <a:clrScheme name="Fortech">
      <a:dk1>
        <a:srgbClr val="404040"/>
      </a:dk1>
      <a:lt1>
        <a:sysClr val="window" lastClr="FFFFFF"/>
      </a:lt1>
      <a:dk2>
        <a:srgbClr val="2C2F5A"/>
      </a:dk2>
      <a:lt2>
        <a:srgbClr val="E7E6E6"/>
      </a:lt2>
      <a:accent1>
        <a:srgbClr val="FF3366"/>
      </a:accent1>
      <a:accent2>
        <a:srgbClr val="63B3E3"/>
      </a:accent2>
      <a:accent3>
        <a:srgbClr val="89C2E9"/>
      </a:accent3>
      <a:accent4>
        <a:srgbClr val="B42025"/>
      </a:accent4>
      <a:accent5>
        <a:srgbClr val="484974"/>
      </a:accent5>
      <a:accent6>
        <a:srgbClr val="7F7F7F"/>
      </a:accent6>
      <a:hlink>
        <a:srgbClr val="404040"/>
      </a:hlink>
      <a:folHlink>
        <a:srgbClr val="40404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B40C6DE3CB774FB7FD71CE148D5CB1" ma:contentTypeVersion="12" ma:contentTypeDescription="Create a new document." ma:contentTypeScope="" ma:versionID="c5d2706c69ecff87af63ebd017591de8">
  <xsd:schema xmlns:xsd="http://www.w3.org/2001/XMLSchema" xmlns:xs="http://www.w3.org/2001/XMLSchema" xmlns:p="http://schemas.microsoft.com/office/2006/metadata/properties" xmlns:ns2="22229ce3-af41-4a7e-87db-1ae048b49b29" xmlns:ns3="4bebcf37-3a75-48e3-bd57-05ecbb064609" targetNamespace="http://schemas.microsoft.com/office/2006/metadata/properties" ma:root="true" ma:fieldsID="1ade383c50eff5e43d394a059442e282" ns2:_="" ns3:_="">
    <xsd:import namespace="22229ce3-af41-4a7e-87db-1ae048b49b29"/>
    <xsd:import namespace="4bebcf37-3a75-48e3-bd57-05ecbb06460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_Flow_SignoffStatu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229ce3-af41-4a7e-87db-1ae048b49b2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_Flow_SignoffStatus" ma:index="15" nillable="true" ma:displayName="Sign-off status" ma:internalName="_x0024_Resources_x003a_core_x002c_Signoff_Status_x003b_">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ebcf37-3a75-48e3-bd57-05ecbb06460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Flow_SignoffStatus xmlns="22229ce3-af41-4a7e-87db-1ae048b49b29" xsi:nil="true"/>
  </documentManagement>
</p:properties>
</file>

<file path=customXml/itemProps1.xml><?xml version="1.0" encoding="utf-8"?>
<ds:datastoreItem xmlns:ds="http://schemas.openxmlformats.org/officeDocument/2006/customXml" ds:itemID="{3C626FAA-E4B3-40F4-BA86-6B2FCC936BA7}">
  <ds:schemaRefs>
    <ds:schemaRef ds:uri="http://schemas.microsoft.com/sharepoint/v3/contenttype/forms"/>
  </ds:schemaRefs>
</ds:datastoreItem>
</file>

<file path=customXml/itemProps2.xml><?xml version="1.0" encoding="utf-8"?>
<ds:datastoreItem xmlns:ds="http://schemas.openxmlformats.org/officeDocument/2006/customXml" ds:itemID="{974C5B3C-6FAA-4B3F-9312-86CC2A3482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229ce3-af41-4a7e-87db-1ae048b49b29"/>
    <ds:schemaRef ds:uri="4bebcf37-3a75-48e3-bd57-05ecbb0646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26024E-5E64-47F7-AF71-0769B7522CB1}">
  <ds:schemaRefs>
    <ds:schemaRef ds:uri="http://schemas.microsoft.com/office/2006/metadata/properties"/>
    <ds:schemaRef ds:uri="4bebcf37-3a75-48e3-bd57-05ecbb064609"/>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purl.org/dc/elements/1.1/"/>
    <ds:schemaRef ds:uri="22229ce3-af41-4a7e-87db-1ae048b49b2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13971</TotalTime>
  <Words>183</Words>
  <Application>Microsoft Office PowerPoint</Application>
  <PresentationFormat>Widescreen</PresentationFormat>
  <Paragraphs>45</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Custom Design</vt:lpstr>
      <vt:lpstr>AQA Pre-Employment</vt:lpstr>
      <vt:lpstr>DOCUMENT METADATA</vt:lpstr>
      <vt:lpstr>Trainers</vt:lpstr>
      <vt:lpstr>What is GIT </vt:lpstr>
      <vt:lpstr>Ways to Use Git </vt:lpstr>
      <vt:lpstr>Git Repositories    </vt:lpstr>
      <vt:lpstr>Stage &amp; Commit Files     </vt:lpstr>
      <vt:lpstr>Remote Repositories      </vt:lpstr>
      <vt:lpstr>Remote Repositories      </vt:lpstr>
      <vt:lpstr>Branches &amp; Merging       </vt:lpstr>
      <vt:lpstr>Basic commands       </vt:lpstr>
      <vt:lpstr>Materials        </vt:lpstr>
      <vt:lpstr>How to.....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Nechita</dc:creator>
  <cp:lastModifiedBy>Gyorgy Istvan Gyorfi</cp:lastModifiedBy>
  <cp:revision>2162</cp:revision>
  <dcterms:created xsi:type="dcterms:W3CDTF">2018-08-28T11:37:01Z</dcterms:created>
  <dcterms:modified xsi:type="dcterms:W3CDTF">2022-12-08T07:32:55Z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0x01010070B40C6DE3CB774FB7FD71CE148D5CB1</vt:lpwstr>
  </property>
</Properties>
</file>